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6"/>
  </p:notesMasterIdLst>
  <p:sldIdLst>
    <p:sldId id="2642" r:id="rId4"/>
    <p:sldId id="392" r:id="rId5"/>
    <p:sldId id="301" r:id="rId6"/>
    <p:sldId id="302" r:id="rId7"/>
    <p:sldId id="303" r:id="rId8"/>
    <p:sldId id="304" r:id="rId9"/>
    <p:sldId id="842" r:id="rId10"/>
    <p:sldId id="1550" r:id="rId11"/>
    <p:sldId id="1551" r:id="rId12"/>
    <p:sldId id="1555" r:id="rId13"/>
    <p:sldId id="1556" r:id="rId14"/>
    <p:sldId id="1572" r:id="rId15"/>
    <p:sldId id="2664" r:id="rId16"/>
    <p:sldId id="1573" r:id="rId17"/>
    <p:sldId id="1557" r:id="rId18"/>
    <p:sldId id="1559" r:id="rId19"/>
    <p:sldId id="1552" r:id="rId20"/>
    <p:sldId id="1574" r:id="rId21"/>
    <p:sldId id="1575" r:id="rId22"/>
    <p:sldId id="2665" r:id="rId23"/>
    <p:sldId id="1558" r:id="rId24"/>
    <p:sldId id="1578" r:id="rId25"/>
    <p:sldId id="1576" r:id="rId26"/>
    <p:sldId id="1577" r:id="rId27"/>
    <p:sldId id="1569" r:id="rId28"/>
    <p:sldId id="1579" r:id="rId29"/>
    <p:sldId id="1580" r:id="rId30"/>
    <p:sldId id="1560" r:id="rId31"/>
    <p:sldId id="878" r:id="rId32"/>
    <p:sldId id="1561" r:id="rId33"/>
    <p:sldId id="420" r:id="rId34"/>
    <p:sldId id="15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64" autoAdjust="0"/>
  </p:normalViewPr>
  <p:slideViewPr>
    <p:cSldViewPr snapToGrid="0">
      <p:cViewPr varScale="1">
        <p:scale>
          <a:sx n="56" d="100"/>
          <a:sy n="56" d="100"/>
        </p:scale>
        <p:origin x="12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0548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C94CB1-B78C-4587-BCB0-82450C159455}" type="slidenum">
              <a:rPr lang="en-US" smtClean="0"/>
              <a:t>18</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0548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24</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27</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8299199"/>
      </p:ext>
    </p:extLst>
  </p:cSld>
  <p:clrMapOvr>
    <a:masterClrMapping/>
  </p:clrMapOvr>
  <p:transition spd="slow" advTm="12737">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2022/10/13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9EE9598-00F5-4CED-AD04-AEA43429A2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32E45F7-CAF1-42AC-BCFD-BC53FDA11F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 name="9Slide.vn - 2019">
            <a:extLst>
              <a:ext uri="{FF2B5EF4-FFF2-40B4-BE49-F238E27FC236}">
                <a16:creationId xmlns:a16="http://schemas.microsoft.com/office/drawing/2014/main" id="{80B23569-5C97-48BF-9D88-AFE19DFFFF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hyperlink" Target="http://www.glitter-graphics.com/" TargetMode="External"/><Relationship Id="rId7" Type="http://schemas.openxmlformats.org/officeDocument/2006/relationships/image" Target="../media/image5.wmf"/><Relationship Id="rId2" Type="http://schemas.openxmlformats.org/officeDocument/2006/relationships/image" Target="../media/image1.gif"/><Relationship Id="rId1" Type="http://schemas.openxmlformats.org/officeDocument/2006/relationships/slideLayout" Target="../slideLayouts/slideLayout17.xml"/><Relationship Id="rId6" Type="http://schemas.openxmlformats.org/officeDocument/2006/relationships/image" Target="../media/image4.wmf"/><Relationship Id="rId5" Type="http://schemas.openxmlformats.org/officeDocument/2006/relationships/image" Target="../media/image3.jpeg"/><Relationship Id="rId4" Type="http://schemas.openxmlformats.org/officeDocument/2006/relationships/image" Target="../media/image2.gif"/><Relationship Id="rId9"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0.xml"/><Relationship Id="rId1" Type="http://schemas.openxmlformats.org/officeDocument/2006/relationships/tags" Target="../tags/tag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70.png"/><Relationship Id="rId4" Type="http://schemas.openxmlformats.org/officeDocument/2006/relationships/image" Target="../media/image22.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7">
            <a:extLst>
              <a:ext uri="{FF2B5EF4-FFF2-40B4-BE49-F238E27FC236}">
                <a16:creationId xmlns:a16="http://schemas.microsoft.com/office/drawing/2014/main" id="{53CC07DB-27A5-4DBD-B4E6-603168CA6758}"/>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09600" y="838200"/>
            <a:ext cx="203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WordArt 3">
            <a:extLst>
              <a:ext uri="{FF2B5EF4-FFF2-40B4-BE49-F238E27FC236}">
                <a16:creationId xmlns:a16="http://schemas.microsoft.com/office/drawing/2014/main" id="{3C97184D-6883-4EFE-BB4D-5A1479CB821D}"/>
              </a:ext>
            </a:extLst>
          </p:cNvPr>
          <p:cNvSpPr>
            <a:spLocks noChangeArrowheads="1" noChangeShapeType="1" noTextEdit="1"/>
          </p:cNvSpPr>
          <p:nvPr/>
        </p:nvSpPr>
        <p:spPr bwMode="auto">
          <a:xfrm>
            <a:off x="1625642" y="152400"/>
            <a:ext cx="9004300" cy="609600"/>
          </a:xfrm>
          <a:prstGeom prst="rect">
            <a:avLst/>
          </a:prstGeom>
        </p:spPr>
        <p:txBody>
          <a:bodyPr wrap="none" fromWordArt="1">
            <a:prstTxWarp prst="textPlain">
              <a:avLst>
                <a:gd name="adj" fmla="val 50000"/>
              </a:avLst>
            </a:prstTxWarp>
          </a:bodyPr>
          <a:lstStyle/>
          <a:p>
            <a:pPr algn="ctr">
              <a:defRPr/>
            </a:pPr>
            <a:r>
              <a:rPr lang="vi-VN"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TRƯỜNG TIỂU HỌC LÊ THỊ HỒNG GẤ</a:t>
            </a:r>
            <a:r>
              <a:rPr lang="vi-VN"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M</a:t>
            </a:r>
          </a:p>
        </p:txBody>
      </p:sp>
      <p:pic>
        <p:nvPicPr>
          <p:cNvPr id="58372" name="Picture 2" descr="708245qq9tddswa1">
            <a:hlinkClick r:id="rId3"/>
            <a:extLst>
              <a:ext uri="{FF2B5EF4-FFF2-40B4-BE49-F238E27FC236}">
                <a16:creationId xmlns:a16="http://schemas.microsoft.com/office/drawing/2014/main" id="{2E4B4851-51E1-43B7-8B67-D7DEB12E9D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3048000"/>
            <a:ext cx="386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3" name="Group 18">
            <a:extLst>
              <a:ext uri="{FF2B5EF4-FFF2-40B4-BE49-F238E27FC236}">
                <a16:creationId xmlns:a16="http://schemas.microsoft.com/office/drawing/2014/main" id="{FBD365E3-77A1-48FA-A35C-E4225C446C48}"/>
              </a:ext>
            </a:extLst>
          </p:cNvPr>
          <p:cNvGrpSpPr>
            <a:grpSpLocks/>
          </p:cNvGrpSpPr>
          <p:nvPr/>
        </p:nvGrpSpPr>
        <p:grpSpPr bwMode="auto">
          <a:xfrm>
            <a:off x="914400" y="914400"/>
            <a:ext cx="3352800" cy="2209800"/>
            <a:chOff x="5225" y="9335"/>
            <a:chExt cx="2520" cy="1750"/>
          </a:xfrm>
        </p:grpSpPr>
        <p:sp>
          <p:nvSpPr>
            <p:cNvPr id="22" name="AutoShape 27" descr="2">
              <a:extLst>
                <a:ext uri="{FF2B5EF4-FFF2-40B4-BE49-F238E27FC236}">
                  <a16:creationId xmlns:a16="http://schemas.microsoft.com/office/drawing/2014/main" id="{FA188CF5-04D2-422C-87C4-0EEC76420A49}"/>
                </a:ext>
              </a:extLst>
            </p:cNvPr>
            <p:cNvSpPr>
              <a:spLocks noChangeArrowheads="1"/>
            </p:cNvSpPr>
            <p:nvPr/>
          </p:nvSpPr>
          <p:spPr bwMode="auto">
            <a:xfrm>
              <a:off x="5225" y="10187"/>
              <a:ext cx="2520" cy="898"/>
            </a:xfrm>
            <a:prstGeom prst="wave">
              <a:avLst>
                <a:gd name="adj1" fmla="val 20644"/>
                <a:gd name="adj2" fmla="val 0"/>
              </a:avLst>
            </a:prstGeom>
            <a:blipFill dpi="0" rotWithShape="0">
              <a:blip r:embed="rId5" cstate="print"/>
              <a:srcRect/>
              <a:stretch>
                <a:fillRect/>
              </a:stretch>
            </a:blipFill>
            <a:ln w="9525">
              <a:noFill/>
              <a:round/>
              <a:headEnd/>
              <a:tailEnd/>
            </a:ln>
            <a:effectLst>
              <a:outerShdw dist="107763" dir="2700000" algn="ctr" rotWithShape="0">
                <a:srgbClr val="C0C0C0"/>
              </a:outerShdw>
            </a:effectLst>
          </p:spPr>
          <p:txBody>
            <a:bodyPr lIns="121913" tIns="60957" rIns="121913" bIns="60957"/>
            <a:lstStyle/>
            <a:p>
              <a:pPr>
                <a:defRPr/>
              </a:pPr>
              <a:endParaRPr lang="en-US" dirty="0">
                <a:latin typeface="+mn-lt"/>
                <a:cs typeface="Arial" pitchFamily="34" charset="0"/>
              </a:endParaRPr>
            </a:p>
          </p:txBody>
        </p:sp>
        <p:pic>
          <p:nvPicPr>
            <p:cNvPr id="58378" name="Picture 26" descr="cosmoS">
              <a:extLst>
                <a:ext uri="{FF2B5EF4-FFF2-40B4-BE49-F238E27FC236}">
                  <a16:creationId xmlns:a16="http://schemas.microsoft.com/office/drawing/2014/main" id="{2E00CAAF-5573-4CBB-9C11-25EABF61FB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25" descr="BOOK2">
              <a:extLst>
                <a:ext uri="{FF2B5EF4-FFF2-40B4-BE49-F238E27FC236}">
                  <a16:creationId xmlns:a16="http://schemas.microsoft.com/office/drawing/2014/main" id="{AB9DA8BC-5033-4969-88B6-858FA08DC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24" descr="BOOK1">
              <a:extLst>
                <a:ext uri="{FF2B5EF4-FFF2-40B4-BE49-F238E27FC236}">
                  <a16:creationId xmlns:a16="http://schemas.microsoft.com/office/drawing/2014/main" id="{036805EF-1F87-4522-AD8E-7A25593ACB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23" descr="QUILLPEN">
              <a:extLst>
                <a:ext uri="{FF2B5EF4-FFF2-40B4-BE49-F238E27FC236}">
                  <a16:creationId xmlns:a16="http://schemas.microsoft.com/office/drawing/2014/main" id="{8AAC9D97-B7C3-4957-8A56-70207AF9DD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Text Box 22">
              <a:extLst>
                <a:ext uri="{FF2B5EF4-FFF2-40B4-BE49-F238E27FC236}">
                  <a16:creationId xmlns:a16="http://schemas.microsoft.com/office/drawing/2014/main" id="{A2B54C51-95A8-4800-A558-E78AC2E996FA}"/>
                </a:ext>
              </a:extLst>
            </p:cNvPr>
            <p:cNvSpPr txBox="1">
              <a:spLocks noChangeArrowheads="1"/>
            </p:cNvSpPr>
            <p:nvPr/>
          </p:nvSpPr>
          <p:spPr bwMode="auto">
            <a:xfrm>
              <a:off x="5867" y="9897"/>
              <a:ext cx="900" cy="541"/>
            </a:xfrm>
            <a:prstGeom prst="rect">
              <a:avLst/>
            </a:prstGeom>
            <a:noFill/>
            <a:ln>
              <a:noFill/>
            </a:ln>
          </p:spPr>
          <p:txBody>
            <a:bodyPr lIns="121913" tIns="60957" rIns="121913" bIns="6095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n-US" altLang="en-US" sz="1067">
                  <a:latin typeface="VnBangkok" pitchFamily="2" charset="0"/>
                  <a:cs typeface="Times New Roman" panose="02020603050405020304" pitchFamily="18" charset="0"/>
                </a:rPr>
                <a:t> </a:t>
              </a:r>
              <a:endParaRPr lang="en-US" altLang="en-US" sz="6400">
                <a:latin typeface="Calibri" panose="020F0502020204030204" pitchFamily="34" charset="0"/>
                <a:cs typeface="Times New Roman" panose="02020603050405020304" pitchFamily="18" charset="0"/>
              </a:endParaRPr>
            </a:p>
          </p:txBody>
        </p:sp>
        <p:sp>
          <p:nvSpPr>
            <p:cNvPr id="58383" name="Text Box 21">
              <a:extLst>
                <a:ext uri="{FF2B5EF4-FFF2-40B4-BE49-F238E27FC236}">
                  <a16:creationId xmlns:a16="http://schemas.microsoft.com/office/drawing/2014/main" id="{32FDE673-FF85-4B96-96DA-B9AFF971B34A}"/>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3" tIns="60957" rIns="121913" bIns="6095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6400">
                <a:latin typeface="Calibri" panose="020F0502020204030204" pitchFamily="34" charset="0"/>
              </a:endParaRPr>
            </a:p>
          </p:txBody>
        </p:sp>
        <p:sp>
          <p:nvSpPr>
            <p:cNvPr id="58384" name="WordArt 20">
              <a:extLst>
                <a:ext uri="{FF2B5EF4-FFF2-40B4-BE49-F238E27FC236}">
                  <a16:creationId xmlns:a16="http://schemas.microsoft.com/office/drawing/2014/main" id="{CC74D185-63C5-4A66-8815-B831242A4904}"/>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kern="10">
                  <a:solidFill>
                    <a:srgbClr val="FFFFFF"/>
                  </a:solidFill>
                  <a:latin typeface="VNbritannic"/>
                </a:rPr>
                <a:t>NÀM </a:t>
              </a:r>
            </a:p>
          </p:txBody>
        </p:sp>
        <p:sp>
          <p:nvSpPr>
            <p:cNvPr id="58385" name="Text Box 19">
              <a:extLst>
                <a:ext uri="{FF2B5EF4-FFF2-40B4-BE49-F238E27FC236}">
                  <a16:creationId xmlns:a16="http://schemas.microsoft.com/office/drawing/2014/main" id="{E4031F35-3AC4-4014-BB35-4CCCC35F79D6}"/>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3" tIns="60957" rIns="121913" bIns="6095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6400">
                <a:latin typeface="Calibri" panose="020F0502020204030204" pitchFamily="34" charset="0"/>
              </a:endParaRPr>
            </a:p>
          </p:txBody>
        </p:sp>
      </p:grpSp>
      <p:cxnSp>
        <p:nvCxnSpPr>
          <p:cNvPr id="19" name="Straight Connector 18">
            <a:extLst>
              <a:ext uri="{FF2B5EF4-FFF2-40B4-BE49-F238E27FC236}">
                <a16:creationId xmlns:a16="http://schemas.microsoft.com/office/drawing/2014/main" id="{BE345B1D-9198-4899-92D4-AD4598A3052E}"/>
              </a:ext>
            </a:extLst>
          </p:cNvPr>
          <p:cNvCxnSpPr/>
          <p:nvPr/>
        </p:nvCxnSpPr>
        <p:spPr>
          <a:xfrm>
            <a:off x="7213600" y="3835400"/>
            <a:ext cx="1219200" cy="12192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WordArt 14">
            <a:extLst>
              <a:ext uri="{FF2B5EF4-FFF2-40B4-BE49-F238E27FC236}">
                <a16:creationId xmlns:a16="http://schemas.microsoft.com/office/drawing/2014/main" id="{E5E9D1CC-7A56-4AAF-802B-9BFD4EAC09E8}"/>
              </a:ext>
            </a:extLst>
          </p:cNvPr>
          <p:cNvSpPr>
            <a:spLocks noChangeArrowheads="1" noChangeShapeType="1" noTextEdit="1"/>
          </p:cNvSpPr>
          <p:nvPr/>
        </p:nvSpPr>
        <p:spPr bwMode="auto">
          <a:xfrm>
            <a:off x="6625389" y="914400"/>
            <a:ext cx="4576011" cy="2057400"/>
          </a:xfrm>
          <a:prstGeom prst="rect">
            <a:avLst/>
          </a:prstGeom>
        </p:spPr>
        <p:txBody>
          <a:bodyPr wrap="none" fromWordArt="1">
            <a:prstTxWarp prst="textPlain">
              <a:avLst>
                <a:gd name="adj" fmla="val 50000"/>
              </a:avLst>
            </a:prstTxWarp>
          </a:bodyPr>
          <a:lstStyle/>
          <a:p>
            <a:r>
              <a:rPr lang="en-US" sz="4400" kern="10" dirty="0">
                <a:ln w="19050">
                  <a:solidFill>
                    <a:srgbClr val="FFFF99"/>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CÔNG NGHỆ</a:t>
            </a:r>
          </a:p>
          <a:p>
            <a:r>
              <a:rPr lang="en-US" sz="4400" kern="10" dirty="0">
                <a:ln w="19050">
                  <a:solidFill>
                    <a:srgbClr val="FFFF99"/>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LỚP 3A</a:t>
            </a:r>
          </a:p>
        </p:txBody>
      </p:sp>
      <p:sp>
        <p:nvSpPr>
          <p:cNvPr id="20" name="WordArt 16">
            <a:extLst>
              <a:ext uri="{FF2B5EF4-FFF2-40B4-BE49-F238E27FC236}">
                <a16:creationId xmlns:a16="http://schemas.microsoft.com/office/drawing/2014/main" id="{6D0FE6B3-C184-4A6F-B2FE-8D7CF37FB147}"/>
              </a:ext>
            </a:extLst>
          </p:cNvPr>
          <p:cNvSpPr>
            <a:spLocks noChangeArrowheads="1" noChangeShapeType="1" noTextEdit="1"/>
          </p:cNvSpPr>
          <p:nvPr/>
        </p:nvSpPr>
        <p:spPr bwMode="auto">
          <a:xfrm>
            <a:off x="1195388" y="5266704"/>
            <a:ext cx="10006012" cy="890752"/>
          </a:xfrm>
          <a:prstGeom prst="rect">
            <a:avLst/>
          </a:prstGeom>
        </p:spPr>
        <p:txBody>
          <a:bodyPr wrap="none" fromWordArt="1">
            <a:prstTxWarp prst="textPlain">
              <a:avLst>
                <a:gd name="adj" fmla="val 50000"/>
              </a:avLst>
            </a:prstTxWarp>
          </a:bodyPr>
          <a:lstStyle/>
          <a:p>
            <a:r>
              <a:rPr lang="en-US" sz="3600" kern="10" dirty="0">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GIÁO VIÊN: BÙI THỊ THỦY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par>
                                <p:cTn id="8" presetID="34"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from="(-#ppt_w/2)" to="(#ppt_x)" calcmode="lin" valueType="num">
                                      <p:cBhvr>
                                        <p:cTn id="10" dur="600" fill="hold">
                                          <p:stCondLst>
                                            <p:cond delay="0"/>
                                          </p:stCondLst>
                                        </p:cTn>
                                        <p:tgtEl>
                                          <p:spTgt spid="20"/>
                                        </p:tgtEl>
                                        <p:attrNameLst>
                                          <p:attrName>ppt_x</p:attrName>
                                        </p:attrNameLst>
                                      </p:cBhvr>
                                    </p:anim>
                                    <p:anim from="0" to="-1.0" calcmode="lin" valueType="num">
                                      <p:cBhvr>
                                        <p:cTn id="11" dur="200" decel="50000" autoRev="1" fill="hold">
                                          <p:stCondLst>
                                            <p:cond delay="600"/>
                                          </p:stCondLst>
                                        </p:cTn>
                                        <p:tgtEl>
                                          <p:spTgt spid="20"/>
                                        </p:tgtEl>
                                        <p:attrNameLst>
                                          <p:attrName>xshear</p:attrName>
                                        </p:attrNameLst>
                                      </p:cBhvr>
                                    </p:anim>
                                    <p:animScale>
                                      <p:cBhvr>
                                        <p:cTn id="12" dur="200" decel="100000" autoRev="1" fill="hold">
                                          <p:stCondLst>
                                            <p:cond delay="600"/>
                                          </p:stCondLst>
                                        </p:cTn>
                                        <p:tgtEl>
                                          <p:spTgt spid="20"/>
                                        </p:tgtEl>
                                      </p:cBhvr>
                                      <p:from x="100000" y="100000"/>
                                      <p:to x="80000" y="100000"/>
                                    </p:animScale>
                                    <p:anim by="(#ppt_h/3+#ppt_w*0.1)" calcmode="lin" valueType="num">
                                      <p:cBhvr additive="sum">
                                        <p:cTn id="13"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0" y="0"/>
            <a:ext cx="12192000" cy="6867974"/>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4" name="Picture 7">
            <a:extLst>
              <a:ext uri="{FF2B5EF4-FFF2-40B4-BE49-F238E27FC236}">
                <a16:creationId xmlns:a16="http://schemas.microsoft.com/office/drawing/2014/main" id="{A303DA3D-5892-4948-859D-A573E63C5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57" y="868701"/>
            <a:ext cx="5949756" cy="2385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E80B225D-A361-4D41-93EF-AFE18DC20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56" y="3603938"/>
            <a:ext cx="5345564" cy="2490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Description: IMG (2)">
            <a:extLst>
              <a:ext uri="{FF2B5EF4-FFF2-40B4-BE49-F238E27FC236}">
                <a16:creationId xmlns:a16="http://schemas.microsoft.com/office/drawing/2014/main" id="{8A2D97FD-AB51-4E7C-B6B8-5666493A93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077" y="3603937"/>
            <a:ext cx="5943603" cy="24904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2E3BD67-ED75-43C4-8FAD-FD0884F4AD28}"/>
              </a:ext>
            </a:extLst>
          </p:cNvPr>
          <p:cNvSpPr txBox="1"/>
          <p:nvPr/>
        </p:nvSpPr>
        <p:spPr>
          <a:xfrm>
            <a:off x="6840114" y="6168862"/>
            <a:ext cx="5169003" cy="523220"/>
          </a:xfrm>
          <a:prstGeom prst="rect">
            <a:avLst/>
          </a:prstGeom>
          <a:noFill/>
        </p:spPr>
        <p:txBody>
          <a:bodyPr wrap="square" rtlCol="0">
            <a:spAutoFit/>
          </a:bodyPr>
          <a:lstStyle/>
          <a:p>
            <a:r>
              <a:rPr lang="en-US" sz="2800" b="1" dirty="0">
                <a:solidFill>
                  <a:srgbClr val="FF0000"/>
                </a:solidFill>
              </a:rPr>
              <a:t>CHIA SẺ TRƯỚC LỚP</a:t>
            </a:r>
          </a:p>
        </p:txBody>
      </p:sp>
    </p:spTree>
    <p:extLst>
      <p:ext uri="{BB962C8B-B14F-4D97-AF65-F5344CB8AC3E}">
        <p14:creationId xmlns:p14="http://schemas.microsoft.com/office/powerpoint/2010/main" val="332411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164" r="12932"/>
          <a:stretch/>
        </p:blipFill>
        <p:spPr>
          <a:xfrm>
            <a:off x="65365" y="0"/>
            <a:ext cx="12191999" cy="6858000"/>
          </a:xfrm>
          <a:prstGeom prst="rect">
            <a:avLst/>
          </a:prstGeom>
        </p:spPr>
      </p:pic>
      <p:pic>
        <p:nvPicPr>
          <p:cNvPr id="2050" name="Picture 2" descr="Blue Pantheon on Behanc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5766" y="2211143"/>
            <a:ext cx="1635616" cy="1635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lue Pantheon on Behanc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36500" y="2810815"/>
            <a:ext cx="1635616" cy="1635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lue Pantheon on Behanc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7656" y="1611470"/>
            <a:ext cx="1635616" cy="16356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p Sea Stars Stickers for Android &amp;amp; iOS | Gfyca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5335" y="5504665"/>
            <a:ext cx="1240664" cy="1240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76174" b="65628"/>
          <a:stretch/>
        </p:blipFill>
        <p:spPr>
          <a:xfrm flipH="1">
            <a:off x="-1353897" y="3890814"/>
            <a:ext cx="1378038" cy="111822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76174" b="65628"/>
          <a:stretch/>
        </p:blipFill>
        <p:spPr>
          <a:xfrm flipH="1">
            <a:off x="-1312673" y="5622692"/>
            <a:ext cx="1378038" cy="1118225"/>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4717" t="1980" r="51457" b="63648"/>
          <a:stretch/>
        </p:blipFill>
        <p:spPr>
          <a:xfrm flipH="1">
            <a:off x="12513559" y="4532981"/>
            <a:ext cx="1378038" cy="1118225"/>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46539" t="5542" r="29635" b="60086"/>
          <a:stretch/>
        </p:blipFill>
        <p:spPr>
          <a:xfrm flipH="1">
            <a:off x="868002" y="6427042"/>
            <a:ext cx="2486650" cy="2017821"/>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73424" t="3167" r="2470" b="56041"/>
          <a:stretch/>
        </p:blipFill>
        <p:spPr>
          <a:xfrm>
            <a:off x="11701287" y="5991241"/>
            <a:ext cx="2106876" cy="2005389"/>
          </a:xfrm>
          <a:prstGeom prst="rect">
            <a:avLst/>
          </a:prstGeom>
        </p:spPr>
      </p:pic>
      <p:sp>
        <p:nvSpPr>
          <p:cNvPr id="7" name="Cloud 6"/>
          <p:cNvSpPr/>
          <p:nvPr/>
        </p:nvSpPr>
        <p:spPr>
          <a:xfrm>
            <a:off x="559018" y="38053"/>
            <a:ext cx="11345826" cy="60385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UTM Cookies" panose="02040603050506020204" pitchFamily="18" charset="0"/>
                <a:cs typeface="+mn-cs"/>
              </a:rPr>
              <a:t>KHỞI</a:t>
            </a:r>
            <a:r>
              <a:rPr kumimoji="0" lang="en-US" sz="6600" b="0" i="0" u="none" strike="noStrike" kern="1200" cap="none" spc="0" normalizeH="0" noProof="0" dirty="0">
                <a:ln>
                  <a:noFill/>
                </a:ln>
                <a:solidFill>
                  <a:srgbClr val="FF0000"/>
                </a:solidFill>
                <a:effectLst/>
                <a:uLnTx/>
                <a:uFillTx/>
                <a:latin typeface="UTM Cookies" panose="02040603050506020204" pitchFamily="18" charset="0"/>
                <a:cs typeface="+mn-cs"/>
              </a:rPr>
              <a: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aseline="0" dirty="0">
                <a:solidFill>
                  <a:srgbClr val="7030A0"/>
                </a:solidFill>
                <a:latin typeface="UTM Cookies" panose="02040603050506020204" pitchFamily="18" charset="0"/>
              </a:rPr>
              <a:t>TRÒ</a:t>
            </a:r>
            <a:r>
              <a:rPr lang="en-US" sz="6000" dirty="0">
                <a:solidFill>
                  <a:srgbClr val="7030A0"/>
                </a:solidFill>
                <a:latin typeface="UTM Cookies" panose="02040603050506020204" pitchFamily="18" charset="0"/>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solidFill>
                  <a:srgbClr val="FF0000"/>
                </a:solidFill>
                <a:latin typeface="UTM Cookies" panose="02040603050506020204" pitchFamily="18" charset="0"/>
              </a:rPr>
              <a:t>AI NHANH-AI ĐÚNG</a:t>
            </a:r>
            <a:endParaRPr kumimoji="0" lang="en-US" sz="6600" b="0" i="0" u="none" strike="noStrike" kern="1200" cap="none" spc="0" normalizeH="0" baseline="0" noProof="0" dirty="0">
              <a:ln>
                <a:noFill/>
              </a:ln>
              <a:solidFill>
                <a:srgbClr val="FF0000"/>
              </a:solidFill>
              <a:effectLst/>
              <a:uLnTx/>
              <a:uFillTx/>
              <a:latin typeface="UTM Cookies" panose="02040603050506020204" pitchFamily="18" charset="0"/>
            </a:endParaRPr>
          </a:p>
        </p:txBody>
      </p:sp>
      <p:pic>
        <p:nvPicPr>
          <p:cNvPr id="8" name="5c8f628dd03f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4316" y="518355"/>
            <a:ext cx="609600" cy="60960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r="76174" b="65628"/>
          <a:stretch/>
        </p:blipFill>
        <p:spPr>
          <a:xfrm flipH="1">
            <a:off x="-1300959" y="4920285"/>
            <a:ext cx="1378038" cy="1118225"/>
          </a:xfrm>
          <a:prstGeom prst="rect">
            <a:avLst/>
          </a:prstGeom>
        </p:spPr>
      </p:pic>
    </p:spTree>
    <p:extLst>
      <p:ext uri="{BB962C8B-B14F-4D97-AF65-F5344CB8AC3E}">
        <p14:creationId xmlns:p14="http://schemas.microsoft.com/office/powerpoint/2010/main" val="2622562851"/>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par>
                                <p:cTn id="10" presetID="63" presetClass="path" presetSubtype="0" accel="50000" decel="50000" fill="hold" nodeType="withEffect">
                                  <p:stCondLst>
                                    <p:cond delay="0"/>
                                  </p:stCondLst>
                                  <p:childTnLst>
                                    <p:animMotion origin="layout" path="M -2.70833E-6 -2.59259E-6 L 1.15352 0.00162 " pathEditMode="relative" rAng="0" ptsTypes="AA">
                                      <p:cBhvr>
                                        <p:cTn id="11" dur="15000" fill="hold"/>
                                        <p:tgtEl>
                                          <p:spTgt spid="3"/>
                                        </p:tgtEl>
                                        <p:attrNameLst>
                                          <p:attrName>ppt_x</p:attrName>
                                          <p:attrName>ppt_y</p:attrName>
                                        </p:attrNameLst>
                                      </p:cBhvr>
                                      <p:rCtr x="57669" y="69"/>
                                    </p:animMotion>
                                  </p:childTnLst>
                                </p:cTn>
                              </p:par>
                              <p:par>
                                <p:cTn id="12" presetID="63" presetClass="path" presetSubtype="0" accel="50000" decel="50000" fill="hold" nodeType="withEffect">
                                  <p:stCondLst>
                                    <p:cond delay="0"/>
                                  </p:stCondLst>
                                  <p:childTnLst>
                                    <p:animMotion origin="layout" path="M 2.08333E-7 -2.59259E-6 L 1.20664 0.00394 " pathEditMode="relative" rAng="0" ptsTypes="AA">
                                      <p:cBhvr>
                                        <p:cTn id="13" dur="17000" fill="hold"/>
                                        <p:tgtEl>
                                          <p:spTgt spid="16"/>
                                        </p:tgtEl>
                                        <p:attrNameLst>
                                          <p:attrName>ppt_x</p:attrName>
                                          <p:attrName>ppt_y</p:attrName>
                                        </p:attrNameLst>
                                      </p:cBhvr>
                                      <p:rCtr x="60326" y="185"/>
                                    </p:animMotion>
                                  </p:childTnLst>
                                </p:cTn>
                              </p:par>
                              <p:par>
                                <p:cTn id="14" presetID="63" presetClass="path" presetSubtype="0" accel="50000" decel="50000" fill="hold" nodeType="withEffect">
                                  <p:stCondLst>
                                    <p:cond delay="0"/>
                                  </p:stCondLst>
                                  <p:childTnLst>
                                    <p:animMotion origin="layout" path="M 1.875E-6 1.11111E-6 L 1.0776 -0.00556 " pathEditMode="relative" rAng="0" ptsTypes="AA">
                                      <p:cBhvr>
                                        <p:cTn id="15" dur="20000" fill="hold"/>
                                        <p:tgtEl>
                                          <p:spTgt spid="11"/>
                                        </p:tgtEl>
                                        <p:attrNameLst>
                                          <p:attrName>ppt_x</p:attrName>
                                          <p:attrName>ppt_y</p:attrName>
                                        </p:attrNameLst>
                                      </p:cBhvr>
                                      <p:rCtr x="53880" y="-278"/>
                                    </p:animMotion>
                                  </p:childTnLst>
                                </p:cTn>
                              </p:par>
                              <p:par>
                                <p:cTn id="16" presetID="35" presetClass="path" presetSubtype="0" accel="50000" decel="50000" fill="hold" nodeType="withEffect">
                                  <p:stCondLst>
                                    <p:cond delay="0"/>
                                  </p:stCondLst>
                                  <p:childTnLst>
                                    <p:animMotion origin="layout" path="M 3.75E-6 3.33333E-6 L -1.1711 0.02546 " pathEditMode="relative" rAng="0" ptsTypes="AA">
                                      <p:cBhvr>
                                        <p:cTn id="17" dur="25000" fill="hold"/>
                                        <p:tgtEl>
                                          <p:spTgt spid="5"/>
                                        </p:tgtEl>
                                        <p:attrNameLst>
                                          <p:attrName>ppt_x</p:attrName>
                                          <p:attrName>ppt_y</p:attrName>
                                        </p:attrNameLst>
                                      </p:cBhvr>
                                      <p:rCtr x="-58555" y="1273"/>
                                    </p:animMotion>
                                  </p:childTnLst>
                                </p:cTn>
                              </p:par>
                              <p:par>
                                <p:cTn id="18" presetID="35" presetClass="path" presetSubtype="0" accel="50000" decel="50000" fill="hold" nodeType="withEffect">
                                  <p:stCondLst>
                                    <p:cond delay="0"/>
                                  </p:stCondLst>
                                  <p:childTnLst>
                                    <p:animMotion origin="layout" path="M 3.33333E-6 3.33333E-6 L -1.00964 0.03611 " pathEditMode="relative" rAng="0" ptsTypes="AA">
                                      <p:cBhvr>
                                        <p:cTn id="19" dur="29000" fill="hold"/>
                                        <p:tgtEl>
                                          <p:spTgt spid="2050"/>
                                        </p:tgtEl>
                                        <p:attrNameLst>
                                          <p:attrName>ppt_x</p:attrName>
                                          <p:attrName>ppt_y</p:attrName>
                                        </p:attrNameLst>
                                      </p:cBhvr>
                                      <p:rCtr x="-50482" y="1806"/>
                                    </p:animMotion>
                                  </p:childTnLst>
                                </p:cTn>
                              </p:par>
                              <p:par>
                                <p:cTn id="20" presetID="35" presetClass="path" presetSubtype="0" accel="50000" decel="50000" fill="hold" nodeType="withEffect">
                                  <p:stCondLst>
                                    <p:cond delay="0"/>
                                  </p:stCondLst>
                                  <p:childTnLst>
                                    <p:animMotion origin="layout" path="M -1.45833E-6 3.33333E-6 L -1.17109 0.01759 " pathEditMode="relative" rAng="0" ptsTypes="AA">
                                      <p:cBhvr>
                                        <p:cTn id="21" dur="27000" fill="hold"/>
                                        <p:tgtEl>
                                          <p:spTgt spid="6"/>
                                        </p:tgtEl>
                                        <p:attrNameLst>
                                          <p:attrName>ppt_x</p:attrName>
                                          <p:attrName>ppt_y</p:attrName>
                                        </p:attrNameLst>
                                      </p:cBhvr>
                                      <p:rCtr x="-58555" y="880"/>
                                    </p:animMotion>
                                  </p:childTnLst>
                                </p:cTn>
                              </p:par>
                              <p:par>
                                <p:cTn id="22" presetID="35" presetClass="path" presetSubtype="0" accel="50000" decel="50000" fill="hold" nodeType="withEffect">
                                  <p:stCondLst>
                                    <p:cond delay="0"/>
                                  </p:stCondLst>
                                  <p:childTnLst>
                                    <p:animMotion origin="layout" path="M -2.70833E-6 -1.11111E-6 L -1.19062 0.03426 " pathEditMode="relative" rAng="0" ptsTypes="AA">
                                      <p:cBhvr>
                                        <p:cTn id="23" dur="19000" fill="hold"/>
                                        <p:tgtEl>
                                          <p:spTgt spid="12"/>
                                        </p:tgtEl>
                                        <p:attrNameLst>
                                          <p:attrName>ppt_x</p:attrName>
                                          <p:attrName>ppt_y</p:attrName>
                                        </p:attrNameLst>
                                      </p:cBhvr>
                                      <p:rCtr x="-59531" y="1713"/>
                                    </p:animMotion>
                                  </p:childTnLst>
                                </p:cTn>
                              </p:par>
                              <p:par>
                                <p:cTn id="24" presetID="64" presetClass="path" presetSubtype="0" accel="50000" decel="50000" fill="hold" nodeType="withEffect">
                                  <p:stCondLst>
                                    <p:cond delay="0"/>
                                  </p:stCondLst>
                                  <p:childTnLst>
                                    <p:animMotion origin="layout" path="M -3.75E-6 4.07407E-6 L -0.97916 -0.90556 " pathEditMode="relative" rAng="0" ptsTypes="AA">
                                      <p:cBhvr>
                                        <p:cTn id="25" dur="22000" fill="hold"/>
                                        <p:tgtEl>
                                          <p:spTgt spid="14"/>
                                        </p:tgtEl>
                                        <p:attrNameLst>
                                          <p:attrName>ppt_x</p:attrName>
                                          <p:attrName>ppt_y</p:attrName>
                                        </p:attrNameLst>
                                      </p:cBhvr>
                                      <p:rCtr x="-48958" y="-45278"/>
                                    </p:animMotion>
                                  </p:childTnLst>
                                </p:cTn>
                              </p:par>
                              <p:par>
                                <p:cTn id="26" presetID="56" presetClass="path" presetSubtype="0" accel="50000" decel="50000" fill="hold" nodeType="withEffect">
                                  <p:stCondLst>
                                    <p:cond delay="0"/>
                                  </p:stCondLst>
                                  <p:childTnLst>
                                    <p:animMotion origin="layout" path="M 2.91667E-6 7.40741E-7 L 0.89271 -1.07083 " pathEditMode="relative" rAng="0" ptsTypes="AA">
                                      <p:cBhvr>
                                        <p:cTn id="27" dur="35000" fill="hold"/>
                                        <p:tgtEl>
                                          <p:spTgt spid="13"/>
                                        </p:tgtEl>
                                        <p:attrNameLst>
                                          <p:attrName>ppt_x</p:attrName>
                                          <p:attrName>ppt_y</p:attrName>
                                        </p:attrNameLst>
                                      </p:cBhvr>
                                      <p:rCtr x="44635" y="-53542"/>
                                    </p:animMotion>
                                  </p:childTnLst>
                                </p:cTn>
                              </p:par>
                              <p:par>
                                <p:cTn id="28" presetID="1" presetClass="mediacall" presetSubtype="0" fill="hold" nodeType="withEffect">
                                  <p:stCondLst>
                                    <p:cond delay="0"/>
                                  </p:stCondLst>
                                  <p:childTnLst>
                                    <p:cmd type="call" cmd="playFrom(0.0)">
                                      <p:cBhvr>
                                        <p:cTn id="29" dur="1076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0" y="0"/>
            <a:ext cx="12192000" cy="6867974"/>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4" name="Picture 7">
            <a:extLst>
              <a:ext uri="{FF2B5EF4-FFF2-40B4-BE49-F238E27FC236}">
                <a16:creationId xmlns:a16="http://schemas.microsoft.com/office/drawing/2014/main" id="{A303DA3D-5892-4948-859D-A573E63C5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57" y="868701"/>
            <a:ext cx="5949756" cy="2385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E80B225D-A361-4D41-93EF-AFE18DC20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56" y="3603938"/>
            <a:ext cx="5345564" cy="2490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Description: IMG (2)">
            <a:extLst>
              <a:ext uri="{FF2B5EF4-FFF2-40B4-BE49-F238E27FC236}">
                <a16:creationId xmlns:a16="http://schemas.microsoft.com/office/drawing/2014/main" id="{8A2D97FD-AB51-4E7C-B6B8-5666493A93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077" y="3603937"/>
            <a:ext cx="5943603" cy="24904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2E3BD67-ED75-43C4-8FAD-FD0884F4AD28}"/>
              </a:ext>
            </a:extLst>
          </p:cNvPr>
          <p:cNvSpPr txBox="1"/>
          <p:nvPr/>
        </p:nvSpPr>
        <p:spPr>
          <a:xfrm>
            <a:off x="6840114" y="6168862"/>
            <a:ext cx="5169003" cy="523220"/>
          </a:xfrm>
          <a:prstGeom prst="rect">
            <a:avLst/>
          </a:prstGeom>
          <a:noFill/>
        </p:spPr>
        <p:txBody>
          <a:bodyPr wrap="square" rtlCol="0">
            <a:spAutoFit/>
          </a:bodyPr>
          <a:lstStyle/>
          <a:p>
            <a:r>
              <a:rPr lang="en-US" sz="2800" b="1" dirty="0">
                <a:solidFill>
                  <a:srgbClr val="FF0000"/>
                </a:solidFill>
              </a:rPr>
              <a:t>CHIA SẺ TRƯỚC LỚP</a:t>
            </a:r>
          </a:p>
        </p:txBody>
      </p:sp>
    </p:spTree>
    <p:extLst>
      <p:ext uri="{BB962C8B-B14F-4D97-AF65-F5344CB8AC3E}">
        <p14:creationId xmlns:p14="http://schemas.microsoft.com/office/powerpoint/2010/main" val="3227550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886CA08-FCE0-48CC-8016-C5C6C099855A}"/>
              </a:ext>
            </a:extLst>
          </p:cNvPr>
          <p:cNvSpPr>
            <a:spLocks noChangeArrowheads="1"/>
          </p:cNvSpPr>
          <p:nvPr/>
        </p:nvSpPr>
        <p:spPr bwMode="auto">
          <a:xfrm>
            <a:off x="0" y="0"/>
            <a:ext cx="12192000" cy="6858000"/>
          </a:xfrm>
          <a:prstGeom prst="rect">
            <a:avLst/>
          </a:prstGeom>
          <a:gradFill rotWithShape="1">
            <a:gsLst>
              <a:gs pos="0">
                <a:srgbClr val="00FFCC"/>
              </a:gs>
              <a:gs pos="100000">
                <a:srgbClr val="FF9933"/>
              </a:gs>
            </a:gsLst>
            <a:lin ang="5400000" scaled="1"/>
          </a:gradFill>
          <a:ln w="76200">
            <a:solidFill>
              <a:srgbClr val="FFFF00"/>
            </a:solidFill>
            <a:miter lim="800000"/>
            <a:headEnd/>
            <a:tailEnd/>
          </a:ln>
          <a:effectLst/>
        </p:spPr>
        <p:txBody>
          <a:bodyPr wrap="none" lIns="121914" tIns="60957" rIns="121914" bIns="60957" anchor="ctr"/>
          <a:lstStyle/>
          <a:p>
            <a:pPr>
              <a:defRPr/>
            </a:pPr>
            <a:endParaRPr lang="en-US" sz="2100" dirty="0">
              <a:effectLst>
                <a:outerShdw blurRad="38100" dist="38100" dir="2700000" algn="tl">
                  <a:srgbClr val="000000">
                    <a:alpha val="43137"/>
                  </a:srgbClr>
                </a:outerShdw>
              </a:effectLst>
              <a:latin typeface=".VnTime" pitchFamily="34" charset="0"/>
            </a:endParaRPr>
          </a:p>
        </p:txBody>
      </p:sp>
      <p:sp>
        <p:nvSpPr>
          <p:cNvPr id="5" name="WordArt 4">
            <a:extLst>
              <a:ext uri="{FF2B5EF4-FFF2-40B4-BE49-F238E27FC236}">
                <a16:creationId xmlns:a16="http://schemas.microsoft.com/office/drawing/2014/main" id="{220ABA5F-C31B-496B-91C5-88F9FC55BC95}"/>
              </a:ext>
            </a:extLst>
          </p:cNvPr>
          <p:cNvSpPr>
            <a:spLocks noChangeArrowheads="1" noChangeShapeType="1" noTextEdit="1"/>
          </p:cNvSpPr>
          <p:nvPr/>
        </p:nvSpPr>
        <p:spPr bwMode="auto">
          <a:xfrm>
            <a:off x="76200" y="0"/>
            <a:ext cx="11601450" cy="3662363"/>
          </a:xfrm>
          <a:prstGeom prst="rect">
            <a:avLst/>
          </a:prstGeom>
        </p:spPr>
        <p:txBody>
          <a:bodyPr wrap="none" fromWordArt="1">
            <a:prstTxWarp prst="textPlain">
              <a:avLst>
                <a:gd name="adj" fmla="val 50000"/>
              </a:avLst>
            </a:prstTxWarp>
          </a:bodyPr>
          <a:lstStyle/>
          <a:p>
            <a:r>
              <a:rPr lang="en-US" sz="4800" kern="10" dirty="0">
                <a:ln w="9525">
                  <a:solidFill>
                    <a:srgbClr val="FF0000"/>
                  </a:solidFill>
                  <a:round/>
                  <a:headEnd/>
                  <a:tailEnd/>
                </a:ln>
                <a:gradFill rotWithShape="1">
                  <a:gsLst>
                    <a:gs pos="0">
                      <a:srgbClr val="FF99FF"/>
                    </a:gs>
                    <a:gs pos="50000">
                      <a:srgbClr val="66FFFF"/>
                    </a:gs>
                    <a:gs pos="100000">
                      <a:srgbClr val="FF99FF"/>
                    </a:gs>
                  </a:gsLst>
                  <a:lin ang="5400000" scaled="1"/>
                </a:gra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Hoạt động vận dụng, trải nghiệm</a:t>
            </a:r>
          </a:p>
        </p:txBody>
      </p:sp>
    </p:spTree>
    <p:extLst>
      <p:ext uri="{BB962C8B-B14F-4D97-AF65-F5344CB8AC3E}">
        <p14:creationId xmlns:p14="http://schemas.microsoft.com/office/powerpoint/2010/main" val="364304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471715"/>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srgbClr val="FF0000"/>
                </a:solidFill>
                <a:latin typeface="Arial-Rounded" pitchFamily="34" charset="0"/>
                <a:ea typeface="Arial-Rounded" pitchFamily="34" charset="0"/>
                <a:cs typeface="Arial-Rounded" pitchFamily="34" charset="0"/>
              </a:rPr>
              <a:t>Bộ phận nào nối quạt với nguồn điện?</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7">
            <a:extLst>
              <a:ext uri="{FF2B5EF4-FFF2-40B4-BE49-F238E27FC236}">
                <a16:creationId xmlns:a16="http://schemas.microsoft.com/office/drawing/2014/main" id="{1021A0F4-AB76-4C0E-BDB5-0DE94FFA1956}"/>
              </a:ext>
            </a:extLst>
          </p:cNvPr>
          <p:cNvSpPr txBox="1">
            <a:spLocks noChangeArrowheads="1"/>
          </p:cNvSpPr>
          <p:nvPr/>
        </p:nvSpPr>
        <p:spPr bwMode="auto">
          <a:xfrm>
            <a:off x="767443" y="3403600"/>
            <a:ext cx="11424557" cy="289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8" rIns="91424" bIns="45718">
            <a:spAutoFit/>
          </a:bodyPr>
          <a:lstStyle>
            <a:lvl1pPr>
              <a:defRPr>
                <a:solidFill>
                  <a:schemeClr val="tx1"/>
                </a:solidFill>
                <a:latin typeface="HP001 4 hàng" panose="020B0603050302020204" pitchFamily="34" charset="-93"/>
              </a:defRPr>
            </a:lvl1pPr>
            <a:lvl2pPr marL="742950" indent="-285750">
              <a:defRPr>
                <a:solidFill>
                  <a:schemeClr val="tx1"/>
                </a:solidFill>
                <a:latin typeface="HP001 4 hàng" panose="020B0603050302020204" pitchFamily="34" charset="-93"/>
              </a:defRPr>
            </a:lvl2pPr>
            <a:lvl3pPr marL="1143000" indent="-228600">
              <a:defRPr>
                <a:solidFill>
                  <a:schemeClr val="tx1"/>
                </a:solidFill>
                <a:latin typeface="HP001 4 hàng" panose="020B0603050302020204" pitchFamily="34" charset="-93"/>
              </a:defRPr>
            </a:lvl3pPr>
            <a:lvl4pPr marL="1600200" indent="-228600">
              <a:defRPr>
                <a:solidFill>
                  <a:schemeClr val="tx1"/>
                </a:solidFill>
                <a:latin typeface="HP001 4 hàng" panose="020B0603050302020204" pitchFamily="34" charset="-93"/>
              </a:defRPr>
            </a:lvl4pPr>
            <a:lvl5pPr marL="2057400" indent="-228600">
              <a:defRPr>
                <a:solidFill>
                  <a:schemeClr val="tx1"/>
                </a:solidFill>
                <a:latin typeface="HP001 4 hàng" panose="020B0603050302020204" pitchFamily="34" charset="-93"/>
              </a:defRPr>
            </a:lvl5pPr>
            <a:lvl6pPr marL="2514600" indent="-228600" eaLnBrk="0" fontAlgn="base" hangingPunct="0">
              <a:spcBef>
                <a:spcPct val="0"/>
              </a:spcBef>
              <a:spcAft>
                <a:spcPct val="0"/>
              </a:spcAft>
              <a:defRPr>
                <a:solidFill>
                  <a:schemeClr val="tx1"/>
                </a:solidFill>
                <a:latin typeface="HP001 4 hàng" panose="020B0603050302020204" pitchFamily="34" charset="-93"/>
              </a:defRPr>
            </a:lvl6pPr>
            <a:lvl7pPr marL="2971800" indent="-228600" eaLnBrk="0" fontAlgn="base" hangingPunct="0">
              <a:spcBef>
                <a:spcPct val="0"/>
              </a:spcBef>
              <a:spcAft>
                <a:spcPct val="0"/>
              </a:spcAft>
              <a:defRPr>
                <a:solidFill>
                  <a:schemeClr val="tx1"/>
                </a:solidFill>
                <a:latin typeface="HP001 4 hàng" panose="020B0603050302020204" pitchFamily="34" charset="-93"/>
              </a:defRPr>
            </a:lvl7pPr>
            <a:lvl8pPr marL="3429000" indent="-228600" eaLnBrk="0" fontAlgn="base" hangingPunct="0">
              <a:spcBef>
                <a:spcPct val="0"/>
              </a:spcBef>
              <a:spcAft>
                <a:spcPct val="0"/>
              </a:spcAft>
              <a:defRPr>
                <a:solidFill>
                  <a:schemeClr val="tx1"/>
                </a:solidFill>
                <a:latin typeface="HP001 4 hàng" panose="020B0603050302020204" pitchFamily="34" charset="-93"/>
              </a:defRPr>
            </a:lvl8pPr>
            <a:lvl9pPr marL="3886200" indent="-228600" eaLnBrk="0" fontAlgn="base" hangingPunct="0">
              <a:spcBef>
                <a:spcPct val="0"/>
              </a:spcBef>
              <a:spcAft>
                <a:spcPct val="0"/>
              </a:spcAft>
              <a:defRPr>
                <a:solidFill>
                  <a:schemeClr val="tx1"/>
                </a:solidFill>
                <a:latin typeface="HP001 4 hàng" panose="020B0603050302020204" pitchFamily="34" charset="-93"/>
              </a:defRPr>
            </a:lvl9pPr>
          </a:lstStyle>
          <a:p>
            <a:pPr eaLnBrk="1" hangingPunct="1">
              <a:spcBef>
                <a:spcPct val="50000"/>
              </a:spcBef>
            </a:pPr>
            <a:r>
              <a:rPr lang="en-US" altLang="en-US" sz="4000" dirty="0">
                <a:latin typeface="Times New Roman" panose="02020603050405020304" pitchFamily="18" charset="0"/>
                <a:cs typeface="Times New Roman" panose="02020603050405020304" pitchFamily="18" charset="0"/>
              </a:rPr>
              <a:t>* </a:t>
            </a:r>
            <a:r>
              <a:rPr lang="nl-NL" altLang="en-US" sz="4000" dirty="0">
                <a:latin typeface="Times New Roman" panose="02020603050405020304" pitchFamily="18" charset="0"/>
                <a:cs typeface="Times New Roman" panose="02020603050405020304" pitchFamily="18" charset="0"/>
              </a:rPr>
              <a:t>Con về cùng mẹ ôn lại nội dung bài học hôm nay nhé </a:t>
            </a:r>
            <a:endParaRPr lang="en-US" altLang="en-US" sz="4000" dirty="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4000" dirty="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dirty="0">
              <a:latin typeface="Times New Roman" panose="02020603050405020304" pitchFamily="18" charset="0"/>
            </a:endParaRPr>
          </a:p>
        </p:txBody>
      </p:sp>
      <p:sp>
        <p:nvSpPr>
          <p:cNvPr id="18441" name="Line 9">
            <a:extLst>
              <a:ext uri="{FF2B5EF4-FFF2-40B4-BE49-F238E27FC236}">
                <a16:creationId xmlns:a16="http://schemas.microsoft.com/office/drawing/2014/main" id="{1D579ACC-7444-4DC1-9F50-79EBF491718E}"/>
              </a:ext>
            </a:extLst>
          </p:cNvPr>
          <p:cNvSpPr>
            <a:spLocks noChangeShapeType="1"/>
          </p:cNvSpPr>
          <p:nvPr/>
        </p:nvSpPr>
        <p:spPr bwMode="auto">
          <a:xfrm>
            <a:off x="9220200" y="3581400"/>
            <a:ext cx="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1424" tIns="45718" rIns="91424" bIns="45718"/>
          <a:lstStyle/>
          <a:p>
            <a:endParaRPr lang="en-US"/>
          </a:p>
        </p:txBody>
      </p:sp>
      <p:grpSp>
        <p:nvGrpSpPr>
          <p:cNvPr id="125956" name="Group 12">
            <a:extLst>
              <a:ext uri="{FF2B5EF4-FFF2-40B4-BE49-F238E27FC236}">
                <a16:creationId xmlns:a16="http://schemas.microsoft.com/office/drawing/2014/main" id="{04A322C0-344F-4546-BE91-1F1EE5832C88}"/>
              </a:ext>
            </a:extLst>
          </p:cNvPr>
          <p:cNvGrpSpPr>
            <a:grpSpLocks/>
          </p:cNvGrpSpPr>
          <p:nvPr/>
        </p:nvGrpSpPr>
        <p:grpSpPr bwMode="auto">
          <a:xfrm>
            <a:off x="0" y="5453743"/>
            <a:ext cx="12192000" cy="1108982"/>
            <a:chOff x="0" y="3456"/>
            <a:chExt cx="5760" cy="864"/>
          </a:xfrm>
        </p:grpSpPr>
        <p:pic>
          <p:nvPicPr>
            <p:cNvPr id="125958" name="Picture 10" descr="1440x900_High_resolution_flower_art_204261">
              <a:extLst>
                <a:ext uri="{FF2B5EF4-FFF2-40B4-BE49-F238E27FC236}">
                  <a16:creationId xmlns:a16="http://schemas.microsoft.com/office/drawing/2014/main" id="{95FD63F3-3B12-4600-9D47-A83E49E82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784" y="3456"/>
              <a:ext cx="297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11" descr="1440x900_High_resolution_flower_art_204261">
              <a:extLst>
                <a:ext uri="{FF2B5EF4-FFF2-40B4-BE49-F238E27FC236}">
                  <a16:creationId xmlns:a16="http://schemas.microsoft.com/office/drawing/2014/main" id="{C5220C70-618A-4AA0-B494-7C4A899C5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0" y="3456"/>
              <a:ext cx="297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7" name="Picture 9">
            <a:extLst>
              <a:ext uri="{FF2B5EF4-FFF2-40B4-BE49-F238E27FC236}">
                <a16:creationId xmlns:a16="http://schemas.microsoft.com/office/drawing/2014/main" id="{61526E82-D761-4A99-A169-660E208FC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8458200" cy="3062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blinds(horizontal)">
                                      <p:cBhvr>
                                        <p:cTn id="7" dur="500"/>
                                        <p:tgtEl>
                                          <p:spTgt spid="25607"/>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18439"/>
                                        </p:tgtEl>
                                        <p:attrNameLst>
                                          <p:attrName>style.visibility</p:attrName>
                                        </p:attrNameLst>
                                      </p:cBhvr>
                                      <p:to>
                                        <p:strVal val="visible"/>
                                      </p:to>
                                    </p:set>
                                    <p:anim calcmode="lin" valueType="num">
                                      <p:cBhvr>
                                        <p:cTn id="10" dur="500" decel="50000" fill="hold">
                                          <p:stCondLst>
                                            <p:cond delay="0"/>
                                          </p:stCondLst>
                                        </p:cTn>
                                        <p:tgtEl>
                                          <p:spTgt spid="18439"/>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18439"/>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18439"/>
                                        </p:tgtEl>
                                        <p:attrNameLst>
                                          <p:attrName>ppt_w</p:attrName>
                                        </p:attrNameLst>
                                      </p:cBhvr>
                                      <p:tavLst>
                                        <p:tav tm="0">
                                          <p:val>
                                            <p:strVal val="#ppt_w*.05"/>
                                          </p:val>
                                        </p:tav>
                                        <p:tav tm="100000">
                                          <p:val>
                                            <p:strVal val="#ppt_w"/>
                                          </p:val>
                                        </p:tav>
                                      </p:tavLst>
                                    </p:anim>
                                    <p:anim calcmode="lin" valueType="num">
                                      <p:cBhvr>
                                        <p:cTn id="13" dur="1000" fill="hold"/>
                                        <p:tgtEl>
                                          <p:spTgt spid="18439"/>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18439"/>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18439"/>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18439"/>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18439"/>
                                        </p:tgtEl>
                                      </p:cBhvr>
                                    </p:animEffect>
                                  </p:childTnLst>
                                </p:cTn>
                              </p:par>
                              <p:par>
                                <p:cTn id="18" presetID="10" presetClass="entr" presetSubtype="0" fill="hold" nodeType="withEffect">
                                  <p:stCondLst>
                                    <p:cond delay="0"/>
                                  </p:stCondLst>
                                  <p:childTnLst>
                                    <p:set>
                                      <p:cBhvr>
                                        <p:cTn id="19" dur="1" fill="hold">
                                          <p:stCondLst>
                                            <p:cond delay="0"/>
                                          </p:stCondLst>
                                        </p:cTn>
                                        <p:tgtEl>
                                          <p:spTgt spid="18441"/>
                                        </p:tgtEl>
                                        <p:attrNameLst>
                                          <p:attrName>style.visibility</p:attrName>
                                        </p:attrNameLst>
                                      </p:cBhvr>
                                      <p:to>
                                        <p:strVal val="visible"/>
                                      </p:to>
                                    </p:set>
                                    <p:animEffect transition="in" filter="fade">
                                      <p:cBhvr>
                                        <p:cTn id="20" dur="20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a:solidFill>
                  <a:srgbClr val="FF0000"/>
                </a:solidFill>
                <a:latin typeface="Arial-Rounded" pitchFamily="34" charset="0"/>
                <a:ea typeface="Arial-Rounded" pitchFamily="34" charset="0"/>
                <a:cs typeface="Arial-Rounded" pitchFamily="34" charset="0"/>
              </a:rPr>
              <a:t>Bộ phận nào tạo ra gió?</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srgbClr val="FF0000"/>
                </a:solidFill>
                <a:latin typeface="Arial-Rounded" pitchFamily="34" charset="0"/>
                <a:ea typeface="Arial-Rounded" pitchFamily="34" charset="0"/>
                <a:cs typeface="Arial-Rounded" pitchFamily="34" charset="0"/>
              </a:rPr>
              <a:t>Quạt</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không</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cánh</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được</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chế</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tạo</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vào</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năm</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nào</a:t>
            </a:r>
            <a:r>
              <a:rPr lang="en-US" sz="4400" b="1" dirty="0">
                <a:solidFill>
                  <a:srgbClr val="FF0000"/>
                </a:solidFill>
                <a:latin typeface="Arial-Rounded" pitchFamily="34" charset="0"/>
                <a:ea typeface="Arial-Rounded" pitchFamily="34" charset="0"/>
                <a:cs typeface="Arial-Rounded"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srgbClr val="FF0000"/>
                </a:solidFill>
                <a:latin typeface="Arial-Rounded" pitchFamily="34" charset="0"/>
                <a:ea typeface="Arial-Rounded" pitchFamily="34" charset="0"/>
                <a:cs typeface="Arial-Rounded" pitchFamily="34" charset="0"/>
              </a:rPr>
              <a:t>4. </a:t>
            </a:r>
            <a:r>
              <a:rPr lang="en-US" sz="4800" dirty="0" err="1">
                <a:solidFill>
                  <a:srgbClr val="FF0000"/>
                </a:solidFill>
                <a:latin typeface="Arial-Rounded" pitchFamily="34" charset="0"/>
                <a:ea typeface="Arial-Rounded" pitchFamily="34" charset="0"/>
                <a:cs typeface="Arial-Rounded" pitchFamily="34" charset="0"/>
              </a:rPr>
              <a:t>Quạt</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có</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điều</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khiển</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có</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tính</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năng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gì</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nổi</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bật</a:t>
            </a:r>
            <a:r>
              <a:rPr lang="en-US" sz="4800" dirty="0">
                <a:solidFill>
                  <a:srgbClr val="FF0000"/>
                </a:solidFill>
                <a:latin typeface="Arial-Rounded" pitchFamily="34" charset="0"/>
                <a:ea typeface="Arial-Rounded" pitchFamily="34" charset="0"/>
                <a:cs typeface="Arial-Rounded"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238CC393-8B07-4AB6-B2AC-93ECC5AE7638}"/>
              </a:ext>
            </a:extLst>
          </p:cNvPr>
          <p:cNvSpPr>
            <a:spLocks noGrp="1" noChangeArrowheads="1"/>
          </p:cNvSpPr>
          <p:nvPr>
            <p:ph type="ctrTitle"/>
          </p:nvPr>
        </p:nvSpPr>
        <p:spPr>
          <a:xfrm>
            <a:off x="914400" y="2132013"/>
            <a:ext cx="10363200" cy="1468437"/>
          </a:xfrm>
        </p:spPr>
        <p:txBody>
          <a:bodyPr/>
          <a:lstStyle/>
          <a:p>
            <a:r>
              <a:rPr lang="vi-VN" altLang="en-US"/>
              <a:t>Ứ</a:t>
            </a:r>
            <a:endParaRPr lang="en-US" altLang="en-US"/>
          </a:p>
        </p:txBody>
      </p:sp>
      <p:sp>
        <p:nvSpPr>
          <p:cNvPr id="41987" name="Subtitle 2">
            <a:extLst>
              <a:ext uri="{FF2B5EF4-FFF2-40B4-BE49-F238E27FC236}">
                <a16:creationId xmlns:a16="http://schemas.microsoft.com/office/drawing/2014/main" id="{1E4FCA0F-2C47-416B-B0C0-EF84EB9971C2}"/>
              </a:ext>
            </a:extLst>
          </p:cNvPr>
          <p:cNvSpPr>
            <a:spLocks noGrp="1" noChangeArrowheads="1"/>
          </p:cNvSpPr>
          <p:nvPr>
            <p:ph type="subTitle" idx="1"/>
          </p:nvPr>
        </p:nvSpPr>
        <p:spPr/>
        <p:txBody>
          <a:bodyPr/>
          <a:lstStyle/>
          <a:p>
            <a:endParaRPr lang="en-US" altLang="en-US"/>
          </a:p>
        </p:txBody>
      </p:sp>
      <p:pic>
        <p:nvPicPr>
          <p:cNvPr id="41988" name="Picture 2" descr="C:\Users\HP6450b\Downloads\bang-xanh-o-ly-1.jpg">
            <a:extLst>
              <a:ext uri="{FF2B5EF4-FFF2-40B4-BE49-F238E27FC236}">
                <a16:creationId xmlns:a16="http://schemas.microsoft.com/office/drawing/2014/main" id="{9307C6F9-29E0-46DD-A6EC-3F43800AD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AD7F7D7-D450-4526-BE87-D0162D1F1081}"/>
              </a:ext>
            </a:extLst>
          </p:cNvPr>
          <p:cNvSpPr txBox="1"/>
          <p:nvPr/>
        </p:nvSpPr>
        <p:spPr>
          <a:xfrm>
            <a:off x="2971800" y="560388"/>
            <a:ext cx="7924800" cy="923925"/>
          </a:xfrm>
          <a:prstGeom prst="rect">
            <a:avLst/>
          </a:prstGeom>
          <a:noFill/>
        </p:spPr>
        <p:txBody>
          <a:bodyPr lIns="91420" tIns="45718" rIns="91420" bIns="45718">
            <a:spAutoFit/>
          </a:bodyPr>
          <a:lstStyle/>
          <a:p>
            <a:pPr>
              <a:defRPr/>
            </a:pPr>
            <a:r>
              <a:rPr lang="vi-VN" b="1" dirty="0">
                <a:solidFill>
                  <a:schemeClr val="accent3">
                    <a:lumMod val="20000"/>
                    <a:lumOff val="80000"/>
                  </a:schemeClr>
                </a:solidFill>
                <a:latin typeface="HP001 4 hàng" pitchFamily="34" charset="0"/>
              </a:rPr>
              <a:t>Thứ hai ngày   tháng 10 năm 2021</a:t>
            </a:r>
          </a:p>
          <a:p>
            <a:pPr>
              <a:defRPr/>
            </a:pPr>
            <a:r>
              <a:rPr lang="vi-VN" b="1" dirty="0">
                <a:solidFill>
                  <a:schemeClr val="accent3">
                    <a:lumMod val="20000"/>
                    <a:lumOff val="80000"/>
                  </a:schemeClr>
                </a:solidFill>
                <a:latin typeface="HP001 4 hàng" pitchFamily="34" charset="0"/>
              </a:rPr>
              <a:t>       Môn:   Tiếng Việt</a:t>
            </a:r>
          </a:p>
          <a:p>
            <a:pPr>
              <a:defRPr/>
            </a:pPr>
            <a:r>
              <a:rPr lang="vi-VN" b="1" dirty="0">
                <a:solidFill>
                  <a:schemeClr val="accent3">
                    <a:lumMod val="20000"/>
                    <a:lumOff val="80000"/>
                  </a:schemeClr>
                </a:solidFill>
                <a:latin typeface="HP001 4 hàng" pitchFamily="34" charset="0"/>
              </a:rPr>
              <a:t>Bài: </a:t>
            </a:r>
            <a:endParaRPr lang="en-US" b="1" dirty="0">
              <a:solidFill>
                <a:schemeClr val="accent3">
                  <a:lumMod val="20000"/>
                  <a:lumOff val="80000"/>
                </a:schemeClr>
              </a:solidFill>
              <a:latin typeface="HP001 4 hàng" pitchFamily="34" charset="0"/>
            </a:endParaRPr>
          </a:p>
        </p:txBody>
      </p:sp>
      <p:pic>
        <p:nvPicPr>
          <p:cNvPr id="41990" name="Picture 2" descr="C:\Users\HP6450b\Downloads\bang-xanh-o-ly-1.jpg">
            <a:extLst>
              <a:ext uri="{FF2B5EF4-FFF2-40B4-BE49-F238E27FC236}">
                <a16:creationId xmlns:a16="http://schemas.microsoft.com/office/drawing/2014/main" id="{D1686BD1-D2B1-4584-8696-CB6F30BCE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3" y="-1677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6">
            <a:extLst>
              <a:ext uri="{FF2B5EF4-FFF2-40B4-BE49-F238E27FC236}">
                <a16:creationId xmlns:a16="http://schemas.microsoft.com/office/drawing/2014/main" id="{D6BB3768-9AA2-4897-851F-2D25DFDB1925}"/>
              </a:ext>
            </a:extLst>
          </p:cNvPr>
          <p:cNvSpPr>
            <a:spLocks noChangeArrowheads="1"/>
          </p:cNvSpPr>
          <p:nvPr/>
        </p:nvSpPr>
        <p:spPr bwMode="auto">
          <a:xfrm>
            <a:off x="213360" y="413654"/>
            <a:ext cx="11780520" cy="23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8" rIns="91420" bIns="45718">
            <a:spAutoFit/>
          </a:bodyPr>
          <a:lstStyle>
            <a:lvl1pPr>
              <a:defRPr>
                <a:solidFill>
                  <a:schemeClr val="tx1"/>
                </a:solidFill>
                <a:latin typeface="HP001 4 hàng" panose="020B0603050302020204" pitchFamily="34" charset="-93"/>
              </a:defRPr>
            </a:lvl1pPr>
            <a:lvl2pPr marL="742950" indent="-285750">
              <a:defRPr>
                <a:solidFill>
                  <a:schemeClr val="tx1"/>
                </a:solidFill>
                <a:latin typeface="HP001 4 hàng" panose="020B0603050302020204" pitchFamily="34" charset="-93"/>
              </a:defRPr>
            </a:lvl2pPr>
            <a:lvl3pPr marL="1143000" indent="-228600">
              <a:defRPr>
                <a:solidFill>
                  <a:schemeClr val="tx1"/>
                </a:solidFill>
                <a:latin typeface="HP001 4 hàng" panose="020B0603050302020204" pitchFamily="34" charset="-93"/>
              </a:defRPr>
            </a:lvl3pPr>
            <a:lvl4pPr marL="1600200" indent="-228600">
              <a:defRPr>
                <a:solidFill>
                  <a:schemeClr val="tx1"/>
                </a:solidFill>
                <a:latin typeface="HP001 4 hàng" panose="020B0603050302020204" pitchFamily="34" charset="-93"/>
              </a:defRPr>
            </a:lvl4pPr>
            <a:lvl5pPr marL="2057400" indent="-228600">
              <a:defRPr>
                <a:solidFill>
                  <a:schemeClr val="tx1"/>
                </a:solidFill>
                <a:latin typeface="HP001 4 hàng" panose="020B0603050302020204" pitchFamily="34" charset="-93"/>
              </a:defRPr>
            </a:lvl5pPr>
            <a:lvl6pPr marL="2514600" indent="-228600" eaLnBrk="0" fontAlgn="base" hangingPunct="0">
              <a:spcBef>
                <a:spcPct val="0"/>
              </a:spcBef>
              <a:spcAft>
                <a:spcPct val="0"/>
              </a:spcAft>
              <a:defRPr>
                <a:solidFill>
                  <a:schemeClr val="tx1"/>
                </a:solidFill>
                <a:latin typeface="HP001 4 hàng" panose="020B0603050302020204" pitchFamily="34" charset="-93"/>
              </a:defRPr>
            </a:lvl6pPr>
            <a:lvl7pPr marL="2971800" indent="-228600" eaLnBrk="0" fontAlgn="base" hangingPunct="0">
              <a:spcBef>
                <a:spcPct val="0"/>
              </a:spcBef>
              <a:spcAft>
                <a:spcPct val="0"/>
              </a:spcAft>
              <a:defRPr>
                <a:solidFill>
                  <a:schemeClr val="tx1"/>
                </a:solidFill>
                <a:latin typeface="HP001 4 hàng" panose="020B0603050302020204" pitchFamily="34" charset="-93"/>
              </a:defRPr>
            </a:lvl7pPr>
            <a:lvl8pPr marL="3429000" indent="-228600" eaLnBrk="0" fontAlgn="base" hangingPunct="0">
              <a:spcBef>
                <a:spcPct val="0"/>
              </a:spcBef>
              <a:spcAft>
                <a:spcPct val="0"/>
              </a:spcAft>
              <a:defRPr>
                <a:solidFill>
                  <a:schemeClr val="tx1"/>
                </a:solidFill>
                <a:latin typeface="HP001 4 hàng" panose="020B0603050302020204" pitchFamily="34" charset="-93"/>
              </a:defRPr>
            </a:lvl8pPr>
            <a:lvl9pPr marL="3886200" indent="-228600" eaLnBrk="0" fontAlgn="base" hangingPunct="0">
              <a:spcBef>
                <a:spcPct val="0"/>
              </a:spcBef>
              <a:spcAft>
                <a:spcPct val="0"/>
              </a:spcAft>
              <a:defRPr>
                <a:solidFill>
                  <a:schemeClr val="tx1"/>
                </a:solidFill>
                <a:latin typeface="HP001 4 hàng" panose="020B0603050302020204" pitchFamily="34" charset="-93"/>
              </a:defRPr>
            </a:lvl9pPr>
          </a:lstStyle>
          <a:p>
            <a:pPr>
              <a:spcBef>
                <a:spcPct val="50000"/>
              </a:spcBef>
            </a:pPr>
            <a:r>
              <a:rPr lang="en-US" altLang="en-US" dirty="0">
                <a:solidFill>
                  <a:schemeClr val="bg1"/>
                </a:solidFill>
                <a:cs typeface="Times New Roman" panose="02020603050405020304" pitchFamily="18" charset="0"/>
              </a:rPr>
              <a:t>    </a:t>
            </a:r>
            <a:r>
              <a:rPr lang="en-US" altLang="en-US" sz="3600" b="1" i="1" dirty="0">
                <a:solidFill>
                  <a:schemeClr val="bg1"/>
                </a:solidFill>
                <a:cs typeface="Times New Roman" panose="02020603050405020304" pitchFamily="18" charset="0"/>
              </a:rPr>
              <a:t>Thứ sáu ngày 14 tháng 10 năm 2022</a:t>
            </a:r>
          </a:p>
          <a:p>
            <a:pPr>
              <a:spcBef>
                <a:spcPct val="50000"/>
              </a:spcBef>
            </a:pPr>
            <a:r>
              <a:rPr lang="en-US" altLang="en-US" sz="3600" b="1" i="1" dirty="0">
                <a:solidFill>
                  <a:schemeClr val="bg1"/>
                </a:solidFill>
                <a:cs typeface="Times New Roman" panose="02020603050405020304" pitchFamily="18" charset="0"/>
              </a:rPr>
              <a:t>          Môn:   Công nghệ</a:t>
            </a:r>
          </a:p>
          <a:p>
            <a:pPr>
              <a:spcBef>
                <a:spcPct val="50000"/>
              </a:spcBef>
            </a:pPr>
            <a:r>
              <a:rPr lang="en-US" altLang="en-US" sz="3600" b="1" i="1" dirty="0">
                <a:solidFill>
                  <a:schemeClr val="bg1"/>
                </a:solidFill>
                <a:cs typeface="Times New Roman" panose="02020603050405020304" pitchFamily="18" charset="0"/>
              </a:rPr>
              <a:t>     Bài:  </a:t>
            </a:r>
            <a:r>
              <a:rPr lang="en-US" altLang="en-US" sz="3600" b="1" i="1" dirty="0">
                <a:solidFill>
                  <a:srgbClr val="FF0000"/>
                </a:solidFill>
                <a:cs typeface="Times New Roman" panose="02020603050405020304" pitchFamily="18" charset="0"/>
              </a:rPr>
              <a:t> </a:t>
            </a:r>
            <a:r>
              <a:rPr lang="en-US" altLang="en-US" sz="3600" b="1" i="1" dirty="0">
                <a:solidFill>
                  <a:srgbClr val="FFFF00"/>
                </a:solidFill>
                <a:cs typeface="Times New Roman" panose="02020603050405020304" pitchFamily="18" charset="0"/>
              </a:rPr>
              <a:t>   Sử dụng quạt điện (Tiết 2) </a:t>
            </a:r>
            <a:endParaRPr lang="en-US" altLang="en-US" sz="3600" b="1" i="1" u="sng" dirty="0">
              <a:solidFill>
                <a:srgbClr val="FFFF00"/>
              </a:solidFill>
              <a:cs typeface="Times New Roman" panose="02020603050405020304" pitchFamily="18" charset="0"/>
            </a:endParaRPr>
          </a:p>
        </p:txBody>
      </p:sp>
      <p:grpSp>
        <p:nvGrpSpPr>
          <p:cNvPr id="8" name="Group 8">
            <a:extLst>
              <a:ext uri="{FF2B5EF4-FFF2-40B4-BE49-F238E27FC236}">
                <a16:creationId xmlns:a16="http://schemas.microsoft.com/office/drawing/2014/main" id="{141A437E-2ACD-4204-B14A-54B5B844623D}"/>
              </a:ext>
            </a:extLst>
          </p:cNvPr>
          <p:cNvGrpSpPr>
            <a:grpSpLocks noChangeAspect="1"/>
          </p:cNvGrpSpPr>
          <p:nvPr/>
        </p:nvGrpSpPr>
        <p:grpSpPr bwMode="auto">
          <a:xfrm>
            <a:off x="2931585" y="4034971"/>
            <a:ext cx="6504516" cy="2344662"/>
            <a:chOff x="624" y="1488"/>
            <a:chExt cx="1544" cy="905"/>
          </a:xfrm>
        </p:grpSpPr>
        <p:sp>
          <p:nvSpPr>
            <p:cNvPr id="9" name="AutoShape 9">
              <a:extLst>
                <a:ext uri="{FF2B5EF4-FFF2-40B4-BE49-F238E27FC236}">
                  <a16:creationId xmlns:a16="http://schemas.microsoft.com/office/drawing/2014/main" id="{62760873-8A04-4DEA-9294-BC5DCAD34236}"/>
                </a:ext>
              </a:extLst>
            </p:cNvPr>
            <p:cNvSpPr>
              <a:spLocks noChangeAspect="1" noChangeArrowheads="1" noTextEdit="1"/>
            </p:cNvSpPr>
            <p:nvPr/>
          </p:nvSpPr>
          <p:spPr bwMode="auto">
            <a:xfrm>
              <a:off x="624" y="1488"/>
              <a:ext cx="1544"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 name="Freeform 10">
              <a:extLst>
                <a:ext uri="{FF2B5EF4-FFF2-40B4-BE49-F238E27FC236}">
                  <a16:creationId xmlns:a16="http://schemas.microsoft.com/office/drawing/2014/main" id="{261C7050-0606-47D1-AFA7-D5AA494BFDDA}"/>
                </a:ext>
              </a:extLst>
            </p:cNvPr>
            <p:cNvSpPr>
              <a:spLocks/>
            </p:cNvSpPr>
            <p:nvPr/>
          </p:nvSpPr>
          <p:spPr bwMode="auto">
            <a:xfrm>
              <a:off x="624" y="1556"/>
              <a:ext cx="1544" cy="837"/>
            </a:xfrm>
            <a:custGeom>
              <a:avLst/>
              <a:gdLst>
                <a:gd name="T0" fmla="*/ 312 w 1544"/>
                <a:gd name="T1" fmla="*/ 34 h 837"/>
                <a:gd name="T2" fmla="*/ 382 w 1544"/>
                <a:gd name="T3" fmla="*/ 52 h 837"/>
                <a:gd name="T4" fmla="*/ 453 w 1544"/>
                <a:gd name="T5" fmla="*/ 52 h 837"/>
                <a:gd name="T6" fmla="*/ 524 w 1544"/>
                <a:gd name="T7" fmla="*/ 52 h 837"/>
                <a:gd name="T8" fmla="*/ 581 w 1544"/>
                <a:gd name="T9" fmla="*/ 34 h 837"/>
                <a:gd name="T10" fmla="*/ 637 w 1544"/>
                <a:gd name="T11" fmla="*/ 34 h 837"/>
                <a:gd name="T12" fmla="*/ 694 w 1544"/>
                <a:gd name="T13" fmla="*/ 52 h 837"/>
                <a:gd name="T14" fmla="*/ 751 w 1544"/>
                <a:gd name="T15" fmla="*/ 86 h 837"/>
                <a:gd name="T16" fmla="*/ 793 w 1544"/>
                <a:gd name="T17" fmla="*/ 86 h 837"/>
                <a:gd name="T18" fmla="*/ 850 w 1544"/>
                <a:gd name="T19" fmla="*/ 52 h 837"/>
                <a:gd name="T20" fmla="*/ 878 w 1544"/>
                <a:gd name="T21" fmla="*/ 17 h 837"/>
                <a:gd name="T22" fmla="*/ 921 w 1544"/>
                <a:gd name="T23" fmla="*/ 17 h 837"/>
                <a:gd name="T24" fmla="*/ 949 w 1544"/>
                <a:gd name="T25" fmla="*/ 17 h 837"/>
                <a:gd name="T26" fmla="*/ 977 w 1544"/>
                <a:gd name="T27" fmla="*/ 17 h 837"/>
                <a:gd name="T28" fmla="*/ 1020 w 1544"/>
                <a:gd name="T29" fmla="*/ 34 h 837"/>
                <a:gd name="T30" fmla="*/ 1048 w 1544"/>
                <a:gd name="T31" fmla="*/ 34 h 837"/>
                <a:gd name="T32" fmla="*/ 1091 w 1544"/>
                <a:gd name="T33" fmla="*/ 52 h 837"/>
                <a:gd name="T34" fmla="*/ 1133 w 1544"/>
                <a:gd name="T35" fmla="*/ 52 h 837"/>
                <a:gd name="T36" fmla="*/ 1190 w 1544"/>
                <a:gd name="T37" fmla="*/ 52 h 837"/>
                <a:gd name="T38" fmla="*/ 1247 w 1544"/>
                <a:gd name="T39" fmla="*/ 34 h 837"/>
                <a:gd name="T40" fmla="*/ 1289 w 1544"/>
                <a:gd name="T41" fmla="*/ 34 h 837"/>
                <a:gd name="T42" fmla="*/ 1303 w 1544"/>
                <a:gd name="T43" fmla="*/ 69 h 837"/>
                <a:gd name="T44" fmla="*/ 1332 w 1544"/>
                <a:gd name="T45" fmla="*/ 103 h 837"/>
                <a:gd name="T46" fmla="*/ 1346 w 1544"/>
                <a:gd name="T47" fmla="*/ 137 h 837"/>
                <a:gd name="T48" fmla="*/ 1544 w 1544"/>
                <a:gd name="T49" fmla="*/ 786 h 837"/>
                <a:gd name="T50" fmla="*/ 878 w 1544"/>
                <a:gd name="T51" fmla="*/ 786 h 837"/>
                <a:gd name="T52" fmla="*/ 878 w 1544"/>
                <a:gd name="T53" fmla="*/ 803 h 837"/>
                <a:gd name="T54" fmla="*/ 892 w 1544"/>
                <a:gd name="T55" fmla="*/ 820 h 837"/>
                <a:gd name="T56" fmla="*/ 892 w 1544"/>
                <a:gd name="T57" fmla="*/ 837 h 837"/>
                <a:gd name="T58" fmla="*/ 850 w 1544"/>
                <a:gd name="T59" fmla="*/ 837 h 837"/>
                <a:gd name="T60" fmla="*/ 793 w 1544"/>
                <a:gd name="T61" fmla="*/ 837 h 837"/>
                <a:gd name="T62" fmla="*/ 722 w 1544"/>
                <a:gd name="T63" fmla="*/ 837 h 837"/>
                <a:gd name="T64" fmla="*/ 680 w 1544"/>
                <a:gd name="T65" fmla="*/ 837 h 837"/>
                <a:gd name="T66" fmla="*/ 652 w 1544"/>
                <a:gd name="T67" fmla="*/ 837 h 837"/>
                <a:gd name="T68" fmla="*/ 637 w 1544"/>
                <a:gd name="T69" fmla="*/ 820 h 837"/>
                <a:gd name="T70" fmla="*/ 652 w 1544"/>
                <a:gd name="T71" fmla="*/ 803 h 837"/>
                <a:gd name="T72" fmla="*/ 666 w 1544"/>
                <a:gd name="T73" fmla="*/ 786 h 837"/>
                <a:gd name="T74" fmla="*/ 0 w 1544"/>
                <a:gd name="T75" fmla="*/ 786 h 837"/>
                <a:gd name="T76" fmla="*/ 184 w 1544"/>
                <a:gd name="T77" fmla="*/ 137 h 837"/>
                <a:gd name="T78" fmla="*/ 198 w 1544"/>
                <a:gd name="T79" fmla="*/ 120 h 837"/>
                <a:gd name="T80" fmla="*/ 227 w 1544"/>
                <a:gd name="T81" fmla="*/ 86 h 837"/>
                <a:gd name="T82" fmla="*/ 241 w 1544"/>
                <a:gd name="T83" fmla="*/ 52 h 837"/>
                <a:gd name="T84" fmla="*/ 269 w 1544"/>
                <a:gd name="T85" fmla="*/ 34 h 8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4"/>
                <a:gd name="T130" fmla="*/ 0 h 837"/>
                <a:gd name="T131" fmla="*/ 1544 w 1544"/>
                <a:gd name="T132" fmla="*/ 837 h 8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4" h="837">
                  <a:moveTo>
                    <a:pt x="269" y="0"/>
                  </a:moveTo>
                  <a:lnTo>
                    <a:pt x="312" y="34"/>
                  </a:lnTo>
                  <a:lnTo>
                    <a:pt x="354" y="34"/>
                  </a:lnTo>
                  <a:lnTo>
                    <a:pt x="382" y="52"/>
                  </a:lnTo>
                  <a:lnTo>
                    <a:pt x="425" y="52"/>
                  </a:lnTo>
                  <a:lnTo>
                    <a:pt x="453" y="52"/>
                  </a:lnTo>
                  <a:lnTo>
                    <a:pt x="496" y="52"/>
                  </a:lnTo>
                  <a:lnTo>
                    <a:pt x="524" y="52"/>
                  </a:lnTo>
                  <a:lnTo>
                    <a:pt x="552" y="34"/>
                  </a:lnTo>
                  <a:lnTo>
                    <a:pt x="581" y="34"/>
                  </a:lnTo>
                  <a:lnTo>
                    <a:pt x="609" y="34"/>
                  </a:lnTo>
                  <a:lnTo>
                    <a:pt x="637" y="34"/>
                  </a:lnTo>
                  <a:lnTo>
                    <a:pt x="666" y="34"/>
                  </a:lnTo>
                  <a:lnTo>
                    <a:pt x="694" y="52"/>
                  </a:lnTo>
                  <a:lnTo>
                    <a:pt x="722" y="69"/>
                  </a:lnTo>
                  <a:lnTo>
                    <a:pt x="751" y="86"/>
                  </a:lnTo>
                  <a:lnTo>
                    <a:pt x="779" y="120"/>
                  </a:lnTo>
                  <a:lnTo>
                    <a:pt x="793" y="86"/>
                  </a:lnTo>
                  <a:lnTo>
                    <a:pt x="822" y="69"/>
                  </a:lnTo>
                  <a:lnTo>
                    <a:pt x="850" y="52"/>
                  </a:lnTo>
                  <a:lnTo>
                    <a:pt x="864" y="34"/>
                  </a:lnTo>
                  <a:lnTo>
                    <a:pt x="878" y="17"/>
                  </a:lnTo>
                  <a:lnTo>
                    <a:pt x="907" y="17"/>
                  </a:lnTo>
                  <a:lnTo>
                    <a:pt x="921" y="17"/>
                  </a:lnTo>
                  <a:lnTo>
                    <a:pt x="935" y="17"/>
                  </a:lnTo>
                  <a:lnTo>
                    <a:pt x="949" y="17"/>
                  </a:lnTo>
                  <a:lnTo>
                    <a:pt x="963" y="17"/>
                  </a:lnTo>
                  <a:lnTo>
                    <a:pt x="977" y="17"/>
                  </a:lnTo>
                  <a:lnTo>
                    <a:pt x="992" y="17"/>
                  </a:lnTo>
                  <a:lnTo>
                    <a:pt x="1020" y="34"/>
                  </a:lnTo>
                  <a:lnTo>
                    <a:pt x="1034" y="34"/>
                  </a:lnTo>
                  <a:lnTo>
                    <a:pt x="1048" y="34"/>
                  </a:lnTo>
                  <a:lnTo>
                    <a:pt x="1062" y="34"/>
                  </a:lnTo>
                  <a:lnTo>
                    <a:pt x="1091" y="52"/>
                  </a:lnTo>
                  <a:lnTo>
                    <a:pt x="1105" y="52"/>
                  </a:lnTo>
                  <a:lnTo>
                    <a:pt x="1133" y="52"/>
                  </a:lnTo>
                  <a:lnTo>
                    <a:pt x="1162" y="52"/>
                  </a:lnTo>
                  <a:lnTo>
                    <a:pt x="1190" y="52"/>
                  </a:lnTo>
                  <a:lnTo>
                    <a:pt x="1218" y="34"/>
                  </a:lnTo>
                  <a:lnTo>
                    <a:pt x="1247" y="34"/>
                  </a:lnTo>
                  <a:lnTo>
                    <a:pt x="1275" y="17"/>
                  </a:lnTo>
                  <a:lnTo>
                    <a:pt x="1289" y="34"/>
                  </a:lnTo>
                  <a:lnTo>
                    <a:pt x="1289" y="52"/>
                  </a:lnTo>
                  <a:lnTo>
                    <a:pt x="1303" y="69"/>
                  </a:lnTo>
                  <a:lnTo>
                    <a:pt x="1317" y="86"/>
                  </a:lnTo>
                  <a:lnTo>
                    <a:pt x="1332" y="103"/>
                  </a:lnTo>
                  <a:lnTo>
                    <a:pt x="1332" y="120"/>
                  </a:lnTo>
                  <a:lnTo>
                    <a:pt x="1346" y="137"/>
                  </a:lnTo>
                  <a:lnTo>
                    <a:pt x="1360" y="137"/>
                  </a:lnTo>
                  <a:lnTo>
                    <a:pt x="1544" y="786"/>
                  </a:lnTo>
                  <a:lnTo>
                    <a:pt x="864" y="786"/>
                  </a:lnTo>
                  <a:lnTo>
                    <a:pt x="878" y="786"/>
                  </a:lnTo>
                  <a:lnTo>
                    <a:pt x="878" y="803"/>
                  </a:lnTo>
                  <a:lnTo>
                    <a:pt x="892" y="803"/>
                  </a:lnTo>
                  <a:lnTo>
                    <a:pt x="892" y="820"/>
                  </a:lnTo>
                  <a:lnTo>
                    <a:pt x="892" y="837"/>
                  </a:lnTo>
                  <a:lnTo>
                    <a:pt x="878" y="837"/>
                  </a:lnTo>
                  <a:lnTo>
                    <a:pt x="850" y="837"/>
                  </a:lnTo>
                  <a:lnTo>
                    <a:pt x="822" y="837"/>
                  </a:lnTo>
                  <a:lnTo>
                    <a:pt x="793" y="837"/>
                  </a:lnTo>
                  <a:lnTo>
                    <a:pt x="751" y="837"/>
                  </a:lnTo>
                  <a:lnTo>
                    <a:pt x="722" y="837"/>
                  </a:lnTo>
                  <a:lnTo>
                    <a:pt x="694" y="837"/>
                  </a:lnTo>
                  <a:lnTo>
                    <a:pt x="680" y="837"/>
                  </a:lnTo>
                  <a:lnTo>
                    <a:pt x="666" y="837"/>
                  </a:lnTo>
                  <a:lnTo>
                    <a:pt x="652" y="837"/>
                  </a:lnTo>
                  <a:lnTo>
                    <a:pt x="637" y="820"/>
                  </a:lnTo>
                  <a:lnTo>
                    <a:pt x="637" y="803"/>
                  </a:lnTo>
                  <a:lnTo>
                    <a:pt x="652" y="803"/>
                  </a:lnTo>
                  <a:lnTo>
                    <a:pt x="666" y="786"/>
                  </a:lnTo>
                  <a:lnTo>
                    <a:pt x="0" y="786"/>
                  </a:lnTo>
                  <a:lnTo>
                    <a:pt x="170" y="137"/>
                  </a:lnTo>
                  <a:lnTo>
                    <a:pt x="184" y="137"/>
                  </a:lnTo>
                  <a:lnTo>
                    <a:pt x="184" y="120"/>
                  </a:lnTo>
                  <a:lnTo>
                    <a:pt x="198" y="120"/>
                  </a:lnTo>
                  <a:lnTo>
                    <a:pt x="212" y="103"/>
                  </a:lnTo>
                  <a:lnTo>
                    <a:pt x="227" y="86"/>
                  </a:lnTo>
                  <a:lnTo>
                    <a:pt x="227" y="69"/>
                  </a:lnTo>
                  <a:lnTo>
                    <a:pt x="241" y="52"/>
                  </a:lnTo>
                  <a:lnTo>
                    <a:pt x="241" y="34"/>
                  </a:lnTo>
                  <a:lnTo>
                    <a:pt x="269" y="3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 name="Freeform 11">
              <a:extLst>
                <a:ext uri="{FF2B5EF4-FFF2-40B4-BE49-F238E27FC236}">
                  <a16:creationId xmlns:a16="http://schemas.microsoft.com/office/drawing/2014/main" id="{17CEDF8E-CC7F-4DC1-A924-7DF31599C7B7}"/>
                </a:ext>
              </a:extLst>
            </p:cNvPr>
            <p:cNvSpPr>
              <a:spLocks/>
            </p:cNvSpPr>
            <p:nvPr/>
          </p:nvSpPr>
          <p:spPr bwMode="auto">
            <a:xfrm>
              <a:off x="1290" y="2308"/>
              <a:ext cx="198" cy="68"/>
            </a:xfrm>
            <a:custGeom>
              <a:avLst/>
              <a:gdLst>
                <a:gd name="T0" fmla="*/ 0 w 198"/>
                <a:gd name="T1" fmla="*/ 68 h 68"/>
                <a:gd name="T2" fmla="*/ 198 w 198"/>
                <a:gd name="T3" fmla="*/ 68 h 68"/>
                <a:gd name="T4" fmla="*/ 184 w 198"/>
                <a:gd name="T5" fmla="*/ 51 h 68"/>
                <a:gd name="T6" fmla="*/ 170 w 198"/>
                <a:gd name="T7" fmla="*/ 51 h 68"/>
                <a:gd name="T8" fmla="*/ 170 w 198"/>
                <a:gd name="T9" fmla="*/ 34 h 68"/>
                <a:gd name="T10" fmla="*/ 156 w 198"/>
                <a:gd name="T11" fmla="*/ 34 h 68"/>
                <a:gd name="T12" fmla="*/ 141 w 198"/>
                <a:gd name="T13" fmla="*/ 17 h 68"/>
                <a:gd name="T14" fmla="*/ 127 w 198"/>
                <a:gd name="T15" fmla="*/ 17 h 68"/>
                <a:gd name="T16" fmla="*/ 113 w 198"/>
                <a:gd name="T17" fmla="*/ 0 h 68"/>
                <a:gd name="T18" fmla="*/ 113 w 198"/>
                <a:gd name="T19" fmla="*/ 0 h 68"/>
                <a:gd name="T20" fmla="*/ 85 w 198"/>
                <a:gd name="T21" fmla="*/ 0 h 68"/>
                <a:gd name="T22" fmla="*/ 71 w 198"/>
                <a:gd name="T23" fmla="*/ 17 h 68"/>
                <a:gd name="T24" fmla="*/ 56 w 198"/>
                <a:gd name="T25" fmla="*/ 17 h 68"/>
                <a:gd name="T26" fmla="*/ 42 w 198"/>
                <a:gd name="T27" fmla="*/ 34 h 68"/>
                <a:gd name="T28" fmla="*/ 28 w 198"/>
                <a:gd name="T29" fmla="*/ 34 h 68"/>
                <a:gd name="T30" fmla="*/ 28 w 198"/>
                <a:gd name="T31" fmla="*/ 51 h 68"/>
                <a:gd name="T32" fmla="*/ 14 w 198"/>
                <a:gd name="T33" fmla="*/ 51 h 68"/>
                <a:gd name="T34" fmla="*/ 0 w 198"/>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8"/>
                <a:gd name="T55" fmla="*/ 0 h 68"/>
                <a:gd name="T56" fmla="*/ 198 w 198"/>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8" h="68">
                  <a:moveTo>
                    <a:pt x="0" y="68"/>
                  </a:moveTo>
                  <a:lnTo>
                    <a:pt x="198" y="68"/>
                  </a:lnTo>
                  <a:lnTo>
                    <a:pt x="184" y="51"/>
                  </a:lnTo>
                  <a:lnTo>
                    <a:pt x="170" y="51"/>
                  </a:lnTo>
                  <a:lnTo>
                    <a:pt x="170" y="34"/>
                  </a:lnTo>
                  <a:lnTo>
                    <a:pt x="156" y="34"/>
                  </a:lnTo>
                  <a:lnTo>
                    <a:pt x="141" y="17"/>
                  </a:lnTo>
                  <a:lnTo>
                    <a:pt x="127" y="17"/>
                  </a:lnTo>
                  <a:lnTo>
                    <a:pt x="113" y="0"/>
                  </a:lnTo>
                  <a:lnTo>
                    <a:pt x="85" y="0"/>
                  </a:lnTo>
                  <a:lnTo>
                    <a:pt x="71" y="17"/>
                  </a:lnTo>
                  <a:lnTo>
                    <a:pt x="56" y="17"/>
                  </a:lnTo>
                  <a:lnTo>
                    <a:pt x="42" y="34"/>
                  </a:lnTo>
                  <a:lnTo>
                    <a:pt x="28" y="34"/>
                  </a:lnTo>
                  <a:lnTo>
                    <a:pt x="28" y="51"/>
                  </a:lnTo>
                  <a:lnTo>
                    <a:pt x="14" y="51"/>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 name="Freeform 12">
              <a:extLst>
                <a:ext uri="{FF2B5EF4-FFF2-40B4-BE49-F238E27FC236}">
                  <a16:creationId xmlns:a16="http://schemas.microsoft.com/office/drawing/2014/main" id="{4E696D01-AC19-4947-B73E-4F05DF58DCED}"/>
                </a:ext>
              </a:extLst>
            </p:cNvPr>
            <p:cNvSpPr>
              <a:spLocks/>
            </p:cNvSpPr>
            <p:nvPr/>
          </p:nvSpPr>
          <p:spPr bwMode="auto">
            <a:xfrm>
              <a:off x="666" y="1659"/>
              <a:ext cx="185" cy="632"/>
            </a:xfrm>
            <a:custGeom>
              <a:avLst/>
              <a:gdLst>
                <a:gd name="T0" fmla="*/ 142 w 185"/>
                <a:gd name="T1" fmla="*/ 51 h 632"/>
                <a:gd name="T2" fmla="*/ 0 w 185"/>
                <a:gd name="T3" fmla="*/ 632 h 632"/>
                <a:gd name="T4" fmla="*/ 0 w 185"/>
                <a:gd name="T5" fmla="*/ 614 h 632"/>
                <a:gd name="T6" fmla="*/ 15 w 185"/>
                <a:gd name="T7" fmla="*/ 614 h 632"/>
                <a:gd name="T8" fmla="*/ 29 w 185"/>
                <a:gd name="T9" fmla="*/ 597 h 632"/>
                <a:gd name="T10" fmla="*/ 43 w 185"/>
                <a:gd name="T11" fmla="*/ 580 h 632"/>
                <a:gd name="T12" fmla="*/ 43 w 185"/>
                <a:gd name="T13" fmla="*/ 563 h 632"/>
                <a:gd name="T14" fmla="*/ 57 w 185"/>
                <a:gd name="T15" fmla="*/ 563 h 632"/>
                <a:gd name="T16" fmla="*/ 71 w 185"/>
                <a:gd name="T17" fmla="*/ 546 h 632"/>
                <a:gd name="T18" fmla="*/ 71 w 185"/>
                <a:gd name="T19" fmla="*/ 529 h 632"/>
                <a:gd name="T20" fmla="*/ 185 w 185"/>
                <a:gd name="T21" fmla="*/ 0 h 632"/>
                <a:gd name="T22" fmla="*/ 185 w 185"/>
                <a:gd name="T23" fmla="*/ 0 h 632"/>
                <a:gd name="T24" fmla="*/ 185 w 185"/>
                <a:gd name="T25" fmla="*/ 17 h 632"/>
                <a:gd name="T26" fmla="*/ 170 w 185"/>
                <a:gd name="T27" fmla="*/ 17 h 632"/>
                <a:gd name="T28" fmla="*/ 170 w 185"/>
                <a:gd name="T29" fmla="*/ 34 h 632"/>
                <a:gd name="T30" fmla="*/ 156 w 185"/>
                <a:gd name="T31" fmla="*/ 34 h 632"/>
                <a:gd name="T32" fmla="*/ 156 w 185"/>
                <a:gd name="T33" fmla="*/ 34 h 632"/>
                <a:gd name="T34" fmla="*/ 156 w 185"/>
                <a:gd name="T35" fmla="*/ 51 h 632"/>
                <a:gd name="T36" fmla="*/ 142 w 185"/>
                <a:gd name="T37" fmla="*/ 51 h 6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632"/>
                <a:gd name="T59" fmla="*/ 185 w 185"/>
                <a:gd name="T60" fmla="*/ 632 h 6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632">
                  <a:moveTo>
                    <a:pt x="142" y="51"/>
                  </a:moveTo>
                  <a:lnTo>
                    <a:pt x="0" y="632"/>
                  </a:lnTo>
                  <a:lnTo>
                    <a:pt x="0" y="614"/>
                  </a:lnTo>
                  <a:lnTo>
                    <a:pt x="15" y="614"/>
                  </a:lnTo>
                  <a:lnTo>
                    <a:pt x="29" y="597"/>
                  </a:lnTo>
                  <a:lnTo>
                    <a:pt x="43" y="580"/>
                  </a:lnTo>
                  <a:lnTo>
                    <a:pt x="43" y="563"/>
                  </a:lnTo>
                  <a:lnTo>
                    <a:pt x="57" y="563"/>
                  </a:lnTo>
                  <a:lnTo>
                    <a:pt x="71" y="546"/>
                  </a:lnTo>
                  <a:lnTo>
                    <a:pt x="71" y="529"/>
                  </a:lnTo>
                  <a:lnTo>
                    <a:pt x="185" y="0"/>
                  </a:lnTo>
                  <a:lnTo>
                    <a:pt x="185" y="17"/>
                  </a:lnTo>
                  <a:lnTo>
                    <a:pt x="170" y="17"/>
                  </a:lnTo>
                  <a:lnTo>
                    <a:pt x="170" y="34"/>
                  </a:lnTo>
                  <a:lnTo>
                    <a:pt x="156" y="34"/>
                  </a:lnTo>
                  <a:lnTo>
                    <a:pt x="156" y="51"/>
                  </a:lnTo>
                  <a:lnTo>
                    <a:pt x="142" y="51"/>
                  </a:lnTo>
                  <a:close/>
                </a:path>
              </a:pathLst>
            </a:custGeom>
            <a:solidFill>
              <a:srgbClr val="3F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 name="Freeform 13">
              <a:extLst>
                <a:ext uri="{FF2B5EF4-FFF2-40B4-BE49-F238E27FC236}">
                  <a16:creationId xmlns:a16="http://schemas.microsoft.com/office/drawing/2014/main" id="{DD2827EC-F671-4564-9321-01812C6F4836}"/>
                </a:ext>
              </a:extLst>
            </p:cNvPr>
            <p:cNvSpPr>
              <a:spLocks/>
            </p:cNvSpPr>
            <p:nvPr/>
          </p:nvSpPr>
          <p:spPr bwMode="auto">
            <a:xfrm>
              <a:off x="1403" y="2154"/>
              <a:ext cx="638" cy="137"/>
            </a:xfrm>
            <a:custGeom>
              <a:avLst/>
              <a:gdLst>
                <a:gd name="T0" fmla="*/ 0 w 638"/>
                <a:gd name="T1" fmla="*/ 102 h 137"/>
                <a:gd name="T2" fmla="*/ 28 w 638"/>
                <a:gd name="T3" fmla="*/ 68 h 137"/>
                <a:gd name="T4" fmla="*/ 71 w 638"/>
                <a:gd name="T5" fmla="*/ 34 h 137"/>
                <a:gd name="T6" fmla="*/ 113 w 638"/>
                <a:gd name="T7" fmla="*/ 17 h 137"/>
                <a:gd name="T8" fmla="*/ 156 w 638"/>
                <a:gd name="T9" fmla="*/ 0 h 137"/>
                <a:gd name="T10" fmla="*/ 198 w 638"/>
                <a:gd name="T11" fmla="*/ 0 h 137"/>
                <a:gd name="T12" fmla="*/ 241 w 638"/>
                <a:gd name="T13" fmla="*/ 0 h 137"/>
                <a:gd name="T14" fmla="*/ 298 w 638"/>
                <a:gd name="T15" fmla="*/ 17 h 137"/>
                <a:gd name="T16" fmla="*/ 340 w 638"/>
                <a:gd name="T17" fmla="*/ 17 h 137"/>
                <a:gd name="T18" fmla="*/ 383 w 638"/>
                <a:gd name="T19" fmla="*/ 34 h 137"/>
                <a:gd name="T20" fmla="*/ 425 w 638"/>
                <a:gd name="T21" fmla="*/ 34 h 137"/>
                <a:gd name="T22" fmla="*/ 468 w 638"/>
                <a:gd name="T23" fmla="*/ 51 h 137"/>
                <a:gd name="T24" fmla="*/ 496 w 638"/>
                <a:gd name="T25" fmla="*/ 68 h 137"/>
                <a:gd name="T26" fmla="*/ 538 w 638"/>
                <a:gd name="T27" fmla="*/ 68 h 137"/>
                <a:gd name="T28" fmla="*/ 567 w 638"/>
                <a:gd name="T29" fmla="*/ 68 h 137"/>
                <a:gd name="T30" fmla="*/ 595 w 638"/>
                <a:gd name="T31" fmla="*/ 68 h 137"/>
                <a:gd name="T32" fmla="*/ 623 w 638"/>
                <a:gd name="T33" fmla="*/ 68 h 137"/>
                <a:gd name="T34" fmla="*/ 638 w 638"/>
                <a:gd name="T35" fmla="*/ 85 h 137"/>
                <a:gd name="T36" fmla="*/ 609 w 638"/>
                <a:gd name="T37" fmla="*/ 102 h 137"/>
                <a:gd name="T38" fmla="*/ 581 w 638"/>
                <a:gd name="T39" fmla="*/ 102 h 137"/>
                <a:gd name="T40" fmla="*/ 538 w 638"/>
                <a:gd name="T41" fmla="*/ 102 h 137"/>
                <a:gd name="T42" fmla="*/ 510 w 638"/>
                <a:gd name="T43" fmla="*/ 85 h 137"/>
                <a:gd name="T44" fmla="*/ 468 w 638"/>
                <a:gd name="T45" fmla="*/ 85 h 137"/>
                <a:gd name="T46" fmla="*/ 439 w 638"/>
                <a:gd name="T47" fmla="*/ 68 h 137"/>
                <a:gd name="T48" fmla="*/ 397 w 638"/>
                <a:gd name="T49" fmla="*/ 68 h 137"/>
                <a:gd name="T50" fmla="*/ 354 w 638"/>
                <a:gd name="T51" fmla="*/ 51 h 137"/>
                <a:gd name="T52" fmla="*/ 312 w 638"/>
                <a:gd name="T53" fmla="*/ 34 h 137"/>
                <a:gd name="T54" fmla="*/ 269 w 638"/>
                <a:gd name="T55" fmla="*/ 34 h 137"/>
                <a:gd name="T56" fmla="*/ 227 w 638"/>
                <a:gd name="T57" fmla="*/ 34 h 137"/>
                <a:gd name="T58" fmla="*/ 184 w 638"/>
                <a:gd name="T59" fmla="*/ 34 h 137"/>
                <a:gd name="T60" fmla="*/ 142 w 638"/>
                <a:gd name="T61" fmla="*/ 51 h 137"/>
                <a:gd name="T62" fmla="*/ 99 w 638"/>
                <a:gd name="T63" fmla="*/ 68 h 137"/>
                <a:gd name="T64" fmla="*/ 43 w 638"/>
                <a:gd name="T65" fmla="*/ 102 h 137"/>
                <a:gd name="T66" fmla="*/ 0 w 638"/>
                <a:gd name="T67" fmla="*/ 137 h 137"/>
                <a:gd name="T68" fmla="*/ 0 w 638"/>
                <a:gd name="T69" fmla="*/ 137 h 137"/>
                <a:gd name="T70" fmla="*/ 0 w 638"/>
                <a:gd name="T71" fmla="*/ 119 h 137"/>
                <a:gd name="T72" fmla="*/ 0 w 638"/>
                <a:gd name="T73" fmla="*/ 102 h 137"/>
                <a:gd name="T74" fmla="*/ 0 w 638"/>
                <a:gd name="T75" fmla="*/ 102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8"/>
                <a:gd name="T115" fmla="*/ 0 h 137"/>
                <a:gd name="T116" fmla="*/ 638 w 638"/>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8" h="137">
                  <a:moveTo>
                    <a:pt x="0" y="102"/>
                  </a:moveTo>
                  <a:lnTo>
                    <a:pt x="28" y="68"/>
                  </a:lnTo>
                  <a:lnTo>
                    <a:pt x="71" y="34"/>
                  </a:lnTo>
                  <a:lnTo>
                    <a:pt x="113" y="17"/>
                  </a:lnTo>
                  <a:lnTo>
                    <a:pt x="156" y="0"/>
                  </a:lnTo>
                  <a:lnTo>
                    <a:pt x="198" y="0"/>
                  </a:lnTo>
                  <a:lnTo>
                    <a:pt x="241" y="0"/>
                  </a:lnTo>
                  <a:lnTo>
                    <a:pt x="298" y="17"/>
                  </a:lnTo>
                  <a:lnTo>
                    <a:pt x="340" y="17"/>
                  </a:lnTo>
                  <a:lnTo>
                    <a:pt x="383" y="34"/>
                  </a:lnTo>
                  <a:lnTo>
                    <a:pt x="425" y="34"/>
                  </a:lnTo>
                  <a:lnTo>
                    <a:pt x="468" y="51"/>
                  </a:lnTo>
                  <a:lnTo>
                    <a:pt x="496" y="68"/>
                  </a:lnTo>
                  <a:lnTo>
                    <a:pt x="538" y="68"/>
                  </a:lnTo>
                  <a:lnTo>
                    <a:pt x="567" y="68"/>
                  </a:lnTo>
                  <a:lnTo>
                    <a:pt x="595" y="68"/>
                  </a:lnTo>
                  <a:lnTo>
                    <a:pt x="623" y="68"/>
                  </a:lnTo>
                  <a:lnTo>
                    <a:pt x="638" y="85"/>
                  </a:lnTo>
                  <a:lnTo>
                    <a:pt x="609" y="102"/>
                  </a:lnTo>
                  <a:lnTo>
                    <a:pt x="581" y="102"/>
                  </a:lnTo>
                  <a:lnTo>
                    <a:pt x="538" y="102"/>
                  </a:lnTo>
                  <a:lnTo>
                    <a:pt x="510" y="85"/>
                  </a:lnTo>
                  <a:lnTo>
                    <a:pt x="468" y="85"/>
                  </a:lnTo>
                  <a:lnTo>
                    <a:pt x="439" y="68"/>
                  </a:lnTo>
                  <a:lnTo>
                    <a:pt x="397" y="68"/>
                  </a:lnTo>
                  <a:lnTo>
                    <a:pt x="354" y="51"/>
                  </a:lnTo>
                  <a:lnTo>
                    <a:pt x="312" y="34"/>
                  </a:lnTo>
                  <a:lnTo>
                    <a:pt x="269" y="34"/>
                  </a:lnTo>
                  <a:lnTo>
                    <a:pt x="227" y="34"/>
                  </a:lnTo>
                  <a:lnTo>
                    <a:pt x="184" y="34"/>
                  </a:lnTo>
                  <a:lnTo>
                    <a:pt x="142" y="51"/>
                  </a:lnTo>
                  <a:lnTo>
                    <a:pt x="99" y="68"/>
                  </a:lnTo>
                  <a:lnTo>
                    <a:pt x="43" y="102"/>
                  </a:lnTo>
                  <a:lnTo>
                    <a:pt x="0" y="137"/>
                  </a:lnTo>
                  <a:lnTo>
                    <a:pt x="0" y="119"/>
                  </a:lnTo>
                  <a:lnTo>
                    <a:pt x="0" y="102"/>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 name="Freeform 14">
              <a:extLst>
                <a:ext uri="{FF2B5EF4-FFF2-40B4-BE49-F238E27FC236}">
                  <a16:creationId xmlns:a16="http://schemas.microsoft.com/office/drawing/2014/main" id="{1C97D5F6-41E3-48C3-80E9-9962F34B0E3F}"/>
                </a:ext>
              </a:extLst>
            </p:cNvPr>
            <p:cNvSpPr>
              <a:spLocks/>
            </p:cNvSpPr>
            <p:nvPr/>
          </p:nvSpPr>
          <p:spPr bwMode="auto">
            <a:xfrm>
              <a:off x="1417" y="2205"/>
              <a:ext cx="709" cy="137"/>
            </a:xfrm>
            <a:custGeom>
              <a:avLst/>
              <a:gdLst>
                <a:gd name="T0" fmla="*/ 0 w 709"/>
                <a:gd name="T1" fmla="*/ 103 h 137"/>
                <a:gd name="T2" fmla="*/ 43 w 709"/>
                <a:gd name="T3" fmla="*/ 68 h 137"/>
                <a:gd name="T4" fmla="*/ 85 w 709"/>
                <a:gd name="T5" fmla="*/ 34 h 137"/>
                <a:gd name="T6" fmla="*/ 128 w 709"/>
                <a:gd name="T7" fmla="*/ 17 h 137"/>
                <a:gd name="T8" fmla="*/ 170 w 709"/>
                <a:gd name="T9" fmla="*/ 0 h 137"/>
                <a:gd name="T10" fmla="*/ 227 w 709"/>
                <a:gd name="T11" fmla="*/ 0 h 137"/>
                <a:gd name="T12" fmla="*/ 255 w 709"/>
                <a:gd name="T13" fmla="*/ 0 h 137"/>
                <a:gd name="T14" fmla="*/ 298 w 709"/>
                <a:gd name="T15" fmla="*/ 17 h 137"/>
                <a:gd name="T16" fmla="*/ 340 w 709"/>
                <a:gd name="T17" fmla="*/ 17 h 137"/>
                <a:gd name="T18" fmla="*/ 383 w 709"/>
                <a:gd name="T19" fmla="*/ 34 h 137"/>
                <a:gd name="T20" fmla="*/ 425 w 709"/>
                <a:gd name="T21" fmla="*/ 34 h 137"/>
                <a:gd name="T22" fmla="*/ 468 w 709"/>
                <a:gd name="T23" fmla="*/ 51 h 137"/>
                <a:gd name="T24" fmla="*/ 496 w 709"/>
                <a:gd name="T25" fmla="*/ 51 h 137"/>
                <a:gd name="T26" fmla="*/ 539 w 709"/>
                <a:gd name="T27" fmla="*/ 68 h 137"/>
                <a:gd name="T28" fmla="*/ 567 w 709"/>
                <a:gd name="T29" fmla="*/ 68 h 137"/>
                <a:gd name="T30" fmla="*/ 595 w 709"/>
                <a:gd name="T31" fmla="*/ 51 h 137"/>
                <a:gd name="T32" fmla="*/ 624 w 709"/>
                <a:gd name="T33" fmla="*/ 34 h 137"/>
                <a:gd name="T34" fmla="*/ 638 w 709"/>
                <a:gd name="T35" fmla="*/ 51 h 137"/>
                <a:gd name="T36" fmla="*/ 638 w 709"/>
                <a:gd name="T37" fmla="*/ 51 h 137"/>
                <a:gd name="T38" fmla="*/ 652 w 709"/>
                <a:gd name="T39" fmla="*/ 68 h 137"/>
                <a:gd name="T40" fmla="*/ 666 w 709"/>
                <a:gd name="T41" fmla="*/ 86 h 137"/>
                <a:gd name="T42" fmla="*/ 666 w 709"/>
                <a:gd name="T43" fmla="*/ 86 h 137"/>
                <a:gd name="T44" fmla="*/ 680 w 709"/>
                <a:gd name="T45" fmla="*/ 103 h 137"/>
                <a:gd name="T46" fmla="*/ 694 w 709"/>
                <a:gd name="T47" fmla="*/ 103 h 137"/>
                <a:gd name="T48" fmla="*/ 709 w 709"/>
                <a:gd name="T49" fmla="*/ 120 h 137"/>
                <a:gd name="T50" fmla="*/ 326 w 709"/>
                <a:gd name="T51" fmla="*/ 120 h 137"/>
                <a:gd name="T52" fmla="*/ 326 w 709"/>
                <a:gd name="T53" fmla="*/ 103 h 137"/>
                <a:gd name="T54" fmla="*/ 312 w 709"/>
                <a:gd name="T55" fmla="*/ 103 h 137"/>
                <a:gd name="T56" fmla="*/ 298 w 709"/>
                <a:gd name="T57" fmla="*/ 86 h 137"/>
                <a:gd name="T58" fmla="*/ 284 w 709"/>
                <a:gd name="T59" fmla="*/ 86 h 137"/>
                <a:gd name="T60" fmla="*/ 269 w 709"/>
                <a:gd name="T61" fmla="*/ 86 h 137"/>
                <a:gd name="T62" fmla="*/ 241 w 709"/>
                <a:gd name="T63" fmla="*/ 68 h 137"/>
                <a:gd name="T64" fmla="*/ 227 w 709"/>
                <a:gd name="T65" fmla="*/ 68 h 137"/>
                <a:gd name="T66" fmla="*/ 199 w 709"/>
                <a:gd name="T67" fmla="*/ 68 h 137"/>
                <a:gd name="T68" fmla="*/ 184 w 709"/>
                <a:gd name="T69" fmla="*/ 68 h 137"/>
                <a:gd name="T70" fmla="*/ 156 w 709"/>
                <a:gd name="T71" fmla="*/ 68 h 137"/>
                <a:gd name="T72" fmla="*/ 142 w 709"/>
                <a:gd name="T73" fmla="*/ 86 h 137"/>
                <a:gd name="T74" fmla="*/ 114 w 709"/>
                <a:gd name="T75" fmla="*/ 86 h 137"/>
                <a:gd name="T76" fmla="*/ 99 w 709"/>
                <a:gd name="T77" fmla="*/ 86 h 137"/>
                <a:gd name="T78" fmla="*/ 71 w 709"/>
                <a:gd name="T79" fmla="*/ 103 h 137"/>
                <a:gd name="T80" fmla="*/ 57 w 709"/>
                <a:gd name="T81" fmla="*/ 120 h 137"/>
                <a:gd name="T82" fmla="*/ 43 w 709"/>
                <a:gd name="T83" fmla="*/ 137 h 137"/>
                <a:gd name="T84" fmla="*/ 43 w 709"/>
                <a:gd name="T85" fmla="*/ 120 h 137"/>
                <a:gd name="T86" fmla="*/ 43 w 709"/>
                <a:gd name="T87" fmla="*/ 120 h 137"/>
                <a:gd name="T88" fmla="*/ 29 w 709"/>
                <a:gd name="T89" fmla="*/ 120 h 137"/>
                <a:gd name="T90" fmla="*/ 29 w 709"/>
                <a:gd name="T91" fmla="*/ 103 h 137"/>
                <a:gd name="T92" fmla="*/ 14 w 709"/>
                <a:gd name="T93" fmla="*/ 103 h 137"/>
                <a:gd name="T94" fmla="*/ 14 w 709"/>
                <a:gd name="T95" fmla="*/ 103 h 137"/>
                <a:gd name="T96" fmla="*/ 0 w 709"/>
                <a:gd name="T97" fmla="*/ 103 h 137"/>
                <a:gd name="T98" fmla="*/ 0 w 709"/>
                <a:gd name="T99" fmla="*/ 103 h 1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09"/>
                <a:gd name="T151" fmla="*/ 0 h 137"/>
                <a:gd name="T152" fmla="*/ 709 w 709"/>
                <a:gd name="T153" fmla="*/ 137 h 1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09" h="137">
                  <a:moveTo>
                    <a:pt x="0" y="103"/>
                  </a:moveTo>
                  <a:lnTo>
                    <a:pt x="43" y="68"/>
                  </a:lnTo>
                  <a:lnTo>
                    <a:pt x="85" y="34"/>
                  </a:lnTo>
                  <a:lnTo>
                    <a:pt x="128" y="17"/>
                  </a:lnTo>
                  <a:lnTo>
                    <a:pt x="170" y="0"/>
                  </a:lnTo>
                  <a:lnTo>
                    <a:pt x="227" y="0"/>
                  </a:lnTo>
                  <a:lnTo>
                    <a:pt x="255" y="0"/>
                  </a:lnTo>
                  <a:lnTo>
                    <a:pt x="298" y="17"/>
                  </a:lnTo>
                  <a:lnTo>
                    <a:pt x="340" y="17"/>
                  </a:lnTo>
                  <a:lnTo>
                    <a:pt x="383" y="34"/>
                  </a:lnTo>
                  <a:lnTo>
                    <a:pt x="425" y="34"/>
                  </a:lnTo>
                  <a:lnTo>
                    <a:pt x="468" y="51"/>
                  </a:lnTo>
                  <a:lnTo>
                    <a:pt x="496" y="51"/>
                  </a:lnTo>
                  <a:lnTo>
                    <a:pt x="539" y="68"/>
                  </a:lnTo>
                  <a:lnTo>
                    <a:pt x="567" y="68"/>
                  </a:lnTo>
                  <a:lnTo>
                    <a:pt x="595" y="51"/>
                  </a:lnTo>
                  <a:lnTo>
                    <a:pt x="624" y="34"/>
                  </a:lnTo>
                  <a:lnTo>
                    <a:pt x="638" y="51"/>
                  </a:lnTo>
                  <a:lnTo>
                    <a:pt x="652" y="68"/>
                  </a:lnTo>
                  <a:lnTo>
                    <a:pt x="666" y="86"/>
                  </a:lnTo>
                  <a:lnTo>
                    <a:pt x="680" y="103"/>
                  </a:lnTo>
                  <a:lnTo>
                    <a:pt x="694" y="103"/>
                  </a:lnTo>
                  <a:lnTo>
                    <a:pt x="709" y="120"/>
                  </a:lnTo>
                  <a:lnTo>
                    <a:pt x="326" y="120"/>
                  </a:lnTo>
                  <a:lnTo>
                    <a:pt x="326" y="103"/>
                  </a:lnTo>
                  <a:lnTo>
                    <a:pt x="312" y="103"/>
                  </a:lnTo>
                  <a:lnTo>
                    <a:pt x="298" y="86"/>
                  </a:lnTo>
                  <a:lnTo>
                    <a:pt x="284" y="86"/>
                  </a:lnTo>
                  <a:lnTo>
                    <a:pt x="269" y="86"/>
                  </a:lnTo>
                  <a:lnTo>
                    <a:pt x="241" y="68"/>
                  </a:lnTo>
                  <a:lnTo>
                    <a:pt x="227" y="68"/>
                  </a:lnTo>
                  <a:lnTo>
                    <a:pt x="199" y="68"/>
                  </a:lnTo>
                  <a:lnTo>
                    <a:pt x="184" y="68"/>
                  </a:lnTo>
                  <a:lnTo>
                    <a:pt x="156" y="68"/>
                  </a:lnTo>
                  <a:lnTo>
                    <a:pt x="142" y="86"/>
                  </a:lnTo>
                  <a:lnTo>
                    <a:pt x="114" y="86"/>
                  </a:lnTo>
                  <a:lnTo>
                    <a:pt x="99" y="86"/>
                  </a:lnTo>
                  <a:lnTo>
                    <a:pt x="71" y="103"/>
                  </a:lnTo>
                  <a:lnTo>
                    <a:pt x="57" y="120"/>
                  </a:lnTo>
                  <a:lnTo>
                    <a:pt x="43" y="137"/>
                  </a:lnTo>
                  <a:lnTo>
                    <a:pt x="43" y="120"/>
                  </a:lnTo>
                  <a:lnTo>
                    <a:pt x="29" y="120"/>
                  </a:lnTo>
                  <a:lnTo>
                    <a:pt x="29" y="103"/>
                  </a:lnTo>
                  <a:lnTo>
                    <a:pt x="14" y="103"/>
                  </a:lnTo>
                  <a:lnTo>
                    <a:pt x="0" y="10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 name="Freeform 15">
              <a:extLst>
                <a:ext uri="{FF2B5EF4-FFF2-40B4-BE49-F238E27FC236}">
                  <a16:creationId xmlns:a16="http://schemas.microsoft.com/office/drawing/2014/main" id="{C1C3950A-866C-49F1-8DEE-CEBA61ED8571}"/>
                </a:ext>
              </a:extLst>
            </p:cNvPr>
            <p:cNvSpPr>
              <a:spLocks/>
            </p:cNvSpPr>
            <p:nvPr/>
          </p:nvSpPr>
          <p:spPr bwMode="auto">
            <a:xfrm>
              <a:off x="652" y="2256"/>
              <a:ext cx="709" cy="86"/>
            </a:xfrm>
            <a:custGeom>
              <a:avLst/>
              <a:gdLst>
                <a:gd name="T0" fmla="*/ 0 w 709"/>
                <a:gd name="T1" fmla="*/ 52 h 86"/>
                <a:gd name="T2" fmla="*/ 14 w 709"/>
                <a:gd name="T3" fmla="*/ 52 h 86"/>
                <a:gd name="T4" fmla="*/ 29 w 709"/>
                <a:gd name="T5" fmla="*/ 35 h 86"/>
                <a:gd name="T6" fmla="*/ 57 w 709"/>
                <a:gd name="T7" fmla="*/ 17 h 86"/>
                <a:gd name="T8" fmla="*/ 128 w 709"/>
                <a:gd name="T9" fmla="*/ 35 h 86"/>
                <a:gd name="T10" fmla="*/ 255 w 709"/>
                <a:gd name="T11" fmla="*/ 52 h 86"/>
                <a:gd name="T12" fmla="*/ 340 w 709"/>
                <a:gd name="T13" fmla="*/ 52 h 86"/>
                <a:gd name="T14" fmla="*/ 425 w 709"/>
                <a:gd name="T15" fmla="*/ 35 h 86"/>
                <a:gd name="T16" fmla="*/ 482 w 709"/>
                <a:gd name="T17" fmla="*/ 17 h 86"/>
                <a:gd name="T18" fmla="*/ 539 w 709"/>
                <a:gd name="T19" fmla="*/ 0 h 86"/>
                <a:gd name="T20" fmla="*/ 595 w 709"/>
                <a:gd name="T21" fmla="*/ 0 h 86"/>
                <a:gd name="T22" fmla="*/ 666 w 709"/>
                <a:gd name="T23" fmla="*/ 17 h 86"/>
                <a:gd name="T24" fmla="*/ 709 w 709"/>
                <a:gd name="T25" fmla="*/ 52 h 86"/>
                <a:gd name="T26" fmla="*/ 694 w 709"/>
                <a:gd name="T27" fmla="*/ 52 h 86"/>
                <a:gd name="T28" fmla="*/ 680 w 709"/>
                <a:gd name="T29" fmla="*/ 69 h 86"/>
                <a:gd name="T30" fmla="*/ 666 w 709"/>
                <a:gd name="T31" fmla="*/ 69 h 86"/>
                <a:gd name="T32" fmla="*/ 652 w 709"/>
                <a:gd name="T33" fmla="*/ 69 h 86"/>
                <a:gd name="T34" fmla="*/ 624 w 709"/>
                <a:gd name="T35" fmla="*/ 52 h 86"/>
                <a:gd name="T36" fmla="*/ 609 w 709"/>
                <a:gd name="T37" fmla="*/ 52 h 86"/>
                <a:gd name="T38" fmla="*/ 581 w 709"/>
                <a:gd name="T39" fmla="*/ 35 h 86"/>
                <a:gd name="T40" fmla="*/ 553 w 709"/>
                <a:gd name="T41" fmla="*/ 35 h 86"/>
                <a:gd name="T42" fmla="*/ 510 w 709"/>
                <a:gd name="T43" fmla="*/ 35 h 86"/>
                <a:gd name="T44" fmla="*/ 482 w 709"/>
                <a:gd name="T45" fmla="*/ 52 h 86"/>
                <a:gd name="T46" fmla="*/ 454 w 709"/>
                <a:gd name="T47" fmla="*/ 52 h 86"/>
                <a:gd name="T48" fmla="*/ 425 w 709"/>
                <a:gd name="T49" fmla="*/ 69 h 86"/>
                <a:gd name="T50" fmla="*/ 369 w 709"/>
                <a:gd name="T51" fmla="*/ 69 h 86"/>
                <a:gd name="T52" fmla="*/ 312 w 709"/>
                <a:gd name="T53" fmla="*/ 69 h 86"/>
                <a:gd name="T54" fmla="*/ 241 w 709"/>
                <a:gd name="T55" fmla="*/ 69 h 86"/>
                <a:gd name="T56" fmla="*/ 156 w 709"/>
                <a:gd name="T57" fmla="*/ 69 h 86"/>
                <a:gd name="T58" fmla="*/ 99 w 709"/>
                <a:gd name="T59" fmla="*/ 69 h 86"/>
                <a:gd name="T60" fmla="*/ 43 w 709"/>
                <a:gd name="T61" fmla="*/ 69 h 86"/>
                <a:gd name="T62" fmla="*/ 0 w 709"/>
                <a:gd name="T63" fmla="*/ 69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9"/>
                <a:gd name="T97" fmla="*/ 0 h 86"/>
                <a:gd name="T98" fmla="*/ 709 w 709"/>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9" h="86">
                  <a:moveTo>
                    <a:pt x="0" y="69"/>
                  </a:moveTo>
                  <a:lnTo>
                    <a:pt x="0" y="52"/>
                  </a:lnTo>
                  <a:lnTo>
                    <a:pt x="14" y="52"/>
                  </a:lnTo>
                  <a:lnTo>
                    <a:pt x="29" y="35"/>
                  </a:lnTo>
                  <a:lnTo>
                    <a:pt x="43" y="17"/>
                  </a:lnTo>
                  <a:lnTo>
                    <a:pt x="57" y="17"/>
                  </a:lnTo>
                  <a:lnTo>
                    <a:pt x="57" y="0"/>
                  </a:lnTo>
                  <a:lnTo>
                    <a:pt x="128" y="35"/>
                  </a:lnTo>
                  <a:lnTo>
                    <a:pt x="199" y="35"/>
                  </a:lnTo>
                  <a:lnTo>
                    <a:pt x="255" y="52"/>
                  </a:lnTo>
                  <a:lnTo>
                    <a:pt x="298" y="52"/>
                  </a:lnTo>
                  <a:lnTo>
                    <a:pt x="340" y="52"/>
                  </a:lnTo>
                  <a:lnTo>
                    <a:pt x="383" y="35"/>
                  </a:lnTo>
                  <a:lnTo>
                    <a:pt x="425" y="35"/>
                  </a:lnTo>
                  <a:lnTo>
                    <a:pt x="454" y="17"/>
                  </a:lnTo>
                  <a:lnTo>
                    <a:pt x="482" y="17"/>
                  </a:lnTo>
                  <a:lnTo>
                    <a:pt x="510" y="0"/>
                  </a:lnTo>
                  <a:lnTo>
                    <a:pt x="539" y="0"/>
                  </a:lnTo>
                  <a:lnTo>
                    <a:pt x="567" y="0"/>
                  </a:lnTo>
                  <a:lnTo>
                    <a:pt x="595" y="0"/>
                  </a:lnTo>
                  <a:lnTo>
                    <a:pt x="624" y="0"/>
                  </a:lnTo>
                  <a:lnTo>
                    <a:pt x="666" y="17"/>
                  </a:lnTo>
                  <a:lnTo>
                    <a:pt x="709" y="52"/>
                  </a:lnTo>
                  <a:lnTo>
                    <a:pt x="694" y="52"/>
                  </a:lnTo>
                  <a:lnTo>
                    <a:pt x="680" y="69"/>
                  </a:lnTo>
                  <a:lnTo>
                    <a:pt x="666" y="69"/>
                  </a:lnTo>
                  <a:lnTo>
                    <a:pt x="666" y="86"/>
                  </a:lnTo>
                  <a:lnTo>
                    <a:pt x="652" y="69"/>
                  </a:lnTo>
                  <a:lnTo>
                    <a:pt x="638" y="52"/>
                  </a:lnTo>
                  <a:lnTo>
                    <a:pt x="624" y="52"/>
                  </a:lnTo>
                  <a:lnTo>
                    <a:pt x="609" y="52"/>
                  </a:lnTo>
                  <a:lnTo>
                    <a:pt x="595" y="35"/>
                  </a:lnTo>
                  <a:lnTo>
                    <a:pt x="581" y="35"/>
                  </a:lnTo>
                  <a:lnTo>
                    <a:pt x="567" y="35"/>
                  </a:lnTo>
                  <a:lnTo>
                    <a:pt x="553" y="35"/>
                  </a:lnTo>
                  <a:lnTo>
                    <a:pt x="539" y="35"/>
                  </a:lnTo>
                  <a:lnTo>
                    <a:pt x="510" y="35"/>
                  </a:lnTo>
                  <a:lnTo>
                    <a:pt x="496" y="35"/>
                  </a:lnTo>
                  <a:lnTo>
                    <a:pt x="482" y="52"/>
                  </a:lnTo>
                  <a:lnTo>
                    <a:pt x="468" y="52"/>
                  </a:lnTo>
                  <a:lnTo>
                    <a:pt x="454" y="52"/>
                  </a:lnTo>
                  <a:lnTo>
                    <a:pt x="439" y="69"/>
                  </a:lnTo>
                  <a:lnTo>
                    <a:pt x="425" y="69"/>
                  </a:lnTo>
                  <a:lnTo>
                    <a:pt x="397" y="69"/>
                  </a:lnTo>
                  <a:lnTo>
                    <a:pt x="369" y="69"/>
                  </a:lnTo>
                  <a:lnTo>
                    <a:pt x="340" y="69"/>
                  </a:lnTo>
                  <a:lnTo>
                    <a:pt x="312" y="69"/>
                  </a:lnTo>
                  <a:lnTo>
                    <a:pt x="269" y="69"/>
                  </a:lnTo>
                  <a:lnTo>
                    <a:pt x="241" y="69"/>
                  </a:lnTo>
                  <a:lnTo>
                    <a:pt x="199" y="69"/>
                  </a:lnTo>
                  <a:lnTo>
                    <a:pt x="156" y="69"/>
                  </a:lnTo>
                  <a:lnTo>
                    <a:pt x="128" y="69"/>
                  </a:lnTo>
                  <a:lnTo>
                    <a:pt x="99" y="69"/>
                  </a:lnTo>
                  <a:lnTo>
                    <a:pt x="71" y="69"/>
                  </a:lnTo>
                  <a:lnTo>
                    <a:pt x="43" y="69"/>
                  </a:lnTo>
                  <a:lnTo>
                    <a:pt x="14" y="69"/>
                  </a:lnTo>
                  <a:lnTo>
                    <a:pt x="0" y="69"/>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 name="Freeform 16">
              <a:extLst>
                <a:ext uri="{FF2B5EF4-FFF2-40B4-BE49-F238E27FC236}">
                  <a16:creationId xmlns:a16="http://schemas.microsoft.com/office/drawing/2014/main" id="{852633FB-391C-48F4-85F2-E35FFE1F5D1F}"/>
                </a:ext>
              </a:extLst>
            </p:cNvPr>
            <p:cNvSpPr>
              <a:spLocks/>
            </p:cNvSpPr>
            <p:nvPr/>
          </p:nvSpPr>
          <p:spPr bwMode="auto">
            <a:xfrm>
              <a:off x="709" y="2171"/>
              <a:ext cx="680" cy="120"/>
            </a:xfrm>
            <a:custGeom>
              <a:avLst/>
              <a:gdLst>
                <a:gd name="T0" fmla="*/ 71 w 680"/>
                <a:gd name="T1" fmla="*/ 34 h 120"/>
                <a:gd name="T2" fmla="*/ 99 w 680"/>
                <a:gd name="T3" fmla="*/ 51 h 120"/>
                <a:gd name="T4" fmla="*/ 142 w 680"/>
                <a:gd name="T5" fmla="*/ 51 h 120"/>
                <a:gd name="T6" fmla="*/ 170 w 680"/>
                <a:gd name="T7" fmla="*/ 68 h 120"/>
                <a:gd name="T8" fmla="*/ 212 w 680"/>
                <a:gd name="T9" fmla="*/ 68 h 120"/>
                <a:gd name="T10" fmla="*/ 241 w 680"/>
                <a:gd name="T11" fmla="*/ 51 h 120"/>
                <a:gd name="T12" fmla="*/ 269 w 680"/>
                <a:gd name="T13" fmla="*/ 51 h 120"/>
                <a:gd name="T14" fmla="*/ 297 w 680"/>
                <a:gd name="T15" fmla="*/ 34 h 120"/>
                <a:gd name="T16" fmla="*/ 340 w 680"/>
                <a:gd name="T17" fmla="*/ 17 h 120"/>
                <a:gd name="T18" fmla="*/ 382 w 680"/>
                <a:gd name="T19" fmla="*/ 17 h 120"/>
                <a:gd name="T20" fmla="*/ 439 w 680"/>
                <a:gd name="T21" fmla="*/ 0 h 120"/>
                <a:gd name="T22" fmla="*/ 496 w 680"/>
                <a:gd name="T23" fmla="*/ 0 h 120"/>
                <a:gd name="T24" fmla="*/ 552 w 680"/>
                <a:gd name="T25" fmla="*/ 0 h 120"/>
                <a:gd name="T26" fmla="*/ 609 w 680"/>
                <a:gd name="T27" fmla="*/ 17 h 120"/>
                <a:gd name="T28" fmla="*/ 652 w 680"/>
                <a:gd name="T29" fmla="*/ 51 h 120"/>
                <a:gd name="T30" fmla="*/ 680 w 680"/>
                <a:gd name="T31" fmla="*/ 85 h 120"/>
                <a:gd name="T32" fmla="*/ 680 w 680"/>
                <a:gd name="T33" fmla="*/ 120 h 120"/>
                <a:gd name="T34" fmla="*/ 666 w 680"/>
                <a:gd name="T35" fmla="*/ 120 h 120"/>
                <a:gd name="T36" fmla="*/ 652 w 680"/>
                <a:gd name="T37" fmla="*/ 120 h 120"/>
                <a:gd name="T38" fmla="*/ 623 w 680"/>
                <a:gd name="T39" fmla="*/ 102 h 120"/>
                <a:gd name="T40" fmla="*/ 595 w 680"/>
                <a:gd name="T41" fmla="*/ 85 h 120"/>
                <a:gd name="T42" fmla="*/ 567 w 680"/>
                <a:gd name="T43" fmla="*/ 68 h 120"/>
                <a:gd name="T44" fmla="*/ 524 w 680"/>
                <a:gd name="T45" fmla="*/ 68 h 120"/>
                <a:gd name="T46" fmla="*/ 496 w 680"/>
                <a:gd name="T47" fmla="*/ 68 h 120"/>
                <a:gd name="T48" fmla="*/ 439 w 680"/>
                <a:gd name="T49" fmla="*/ 68 h 120"/>
                <a:gd name="T50" fmla="*/ 397 w 680"/>
                <a:gd name="T51" fmla="*/ 85 h 120"/>
                <a:gd name="T52" fmla="*/ 340 w 680"/>
                <a:gd name="T53" fmla="*/ 102 h 120"/>
                <a:gd name="T54" fmla="*/ 283 w 680"/>
                <a:gd name="T55" fmla="*/ 120 h 120"/>
                <a:gd name="T56" fmla="*/ 241 w 680"/>
                <a:gd name="T57" fmla="*/ 120 h 120"/>
                <a:gd name="T58" fmla="*/ 184 w 680"/>
                <a:gd name="T59" fmla="*/ 120 h 120"/>
                <a:gd name="T60" fmla="*/ 127 w 680"/>
                <a:gd name="T61" fmla="*/ 102 h 120"/>
                <a:gd name="T62" fmla="*/ 85 w 680"/>
                <a:gd name="T63" fmla="*/ 102 h 120"/>
                <a:gd name="T64" fmla="*/ 42 w 680"/>
                <a:gd name="T65" fmla="*/ 85 h 120"/>
                <a:gd name="T66" fmla="*/ 14 w 680"/>
                <a:gd name="T67" fmla="*/ 85 h 120"/>
                <a:gd name="T68" fmla="*/ 14 w 680"/>
                <a:gd name="T69" fmla="*/ 68 h 120"/>
                <a:gd name="T70" fmla="*/ 28 w 680"/>
                <a:gd name="T71" fmla="*/ 34 h 1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0"/>
                <a:gd name="T109" fmla="*/ 0 h 120"/>
                <a:gd name="T110" fmla="*/ 680 w 680"/>
                <a:gd name="T111" fmla="*/ 120 h 1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0" h="120">
                  <a:moveTo>
                    <a:pt x="42" y="34"/>
                  </a:moveTo>
                  <a:lnTo>
                    <a:pt x="71" y="34"/>
                  </a:lnTo>
                  <a:lnTo>
                    <a:pt x="85" y="51"/>
                  </a:lnTo>
                  <a:lnTo>
                    <a:pt x="99" y="51"/>
                  </a:lnTo>
                  <a:lnTo>
                    <a:pt x="127" y="51"/>
                  </a:lnTo>
                  <a:lnTo>
                    <a:pt x="142" y="51"/>
                  </a:lnTo>
                  <a:lnTo>
                    <a:pt x="156" y="68"/>
                  </a:lnTo>
                  <a:lnTo>
                    <a:pt x="170" y="68"/>
                  </a:lnTo>
                  <a:lnTo>
                    <a:pt x="184" y="68"/>
                  </a:lnTo>
                  <a:lnTo>
                    <a:pt x="212" y="68"/>
                  </a:lnTo>
                  <a:lnTo>
                    <a:pt x="227" y="68"/>
                  </a:lnTo>
                  <a:lnTo>
                    <a:pt x="241" y="51"/>
                  </a:lnTo>
                  <a:lnTo>
                    <a:pt x="255" y="51"/>
                  </a:lnTo>
                  <a:lnTo>
                    <a:pt x="269" y="51"/>
                  </a:lnTo>
                  <a:lnTo>
                    <a:pt x="283" y="51"/>
                  </a:lnTo>
                  <a:lnTo>
                    <a:pt x="297" y="34"/>
                  </a:lnTo>
                  <a:lnTo>
                    <a:pt x="326" y="34"/>
                  </a:lnTo>
                  <a:lnTo>
                    <a:pt x="340" y="17"/>
                  </a:lnTo>
                  <a:lnTo>
                    <a:pt x="368" y="17"/>
                  </a:lnTo>
                  <a:lnTo>
                    <a:pt x="382" y="17"/>
                  </a:lnTo>
                  <a:lnTo>
                    <a:pt x="411" y="0"/>
                  </a:lnTo>
                  <a:lnTo>
                    <a:pt x="439" y="0"/>
                  </a:lnTo>
                  <a:lnTo>
                    <a:pt x="467" y="0"/>
                  </a:lnTo>
                  <a:lnTo>
                    <a:pt x="496" y="0"/>
                  </a:lnTo>
                  <a:lnTo>
                    <a:pt x="524" y="0"/>
                  </a:lnTo>
                  <a:lnTo>
                    <a:pt x="552" y="0"/>
                  </a:lnTo>
                  <a:lnTo>
                    <a:pt x="581" y="0"/>
                  </a:lnTo>
                  <a:lnTo>
                    <a:pt x="609" y="17"/>
                  </a:lnTo>
                  <a:lnTo>
                    <a:pt x="623" y="34"/>
                  </a:lnTo>
                  <a:lnTo>
                    <a:pt x="652" y="51"/>
                  </a:lnTo>
                  <a:lnTo>
                    <a:pt x="666" y="68"/>
                  </a:lnTo>
                  <a:lnTo>
                    <a:pt x="680" y="85"/>
                  </a:lnTo>
                  <a:lnTo>
                    <a:pt x="680" y="120"/>
                  </a:lnTo>
                  <a:lnTo>
                    <a:pt x="666" y="120"/>
                  </a:lnTo>
                  <a:lnTo>
                    <a:pt x="652" y="120"/>
                  </a:lnTo>
                  <a:lnTo>
                    <a:pt x="637" y="102"/>
                  </a:lnTo>
                  <a:lnTo>
                    <a:pt x="623" y="102"/>
                  </a:lnTo>
                  <a:lnTo>
                    <a:pt x="609" y="85"/>
                  </a:lnTo>
                  <a:lnTo>
                    <a:pt x="595" y="85"/>
                  </a:lnTo>
                  <a:lnTo>
                    <a:pt x="581" y="68"/>
                  </a:lnTo>
                  <a:lnTo>
                    <a:pt x="567" y="68"/>
                  </a:lnTo>
                  <a:lnTo>
                    <a:pt x="552" y="68"/>
                  </a:lnTo>
                  <a:lnTo>
                    <a:pt x="524" y="68"/>
                  </a:lnTo>
                  <a:lnTo>
                    <a:pt x="510" y="68"/>
                  </a:lnTo>
                  <a:lnTo>
                    <a:pt x="496" y="68"/>
                  </a:lnTo>
                  <a:lnTo>
                    <a:pt x="467" y="68"/>
                  </a:lnTo>
                  <a:lnTo>
                    <a:pt x="439" y="68"/>
                  </a:lnTo>
                  <a:lnTo>
                    <a:pt x="411" y="68"/>
                  </a:lnTo>
                  <a:lnTo>
                    <a:pt x="397" y="85"/>
                  </a:lnTo>
                  <a:lnTo>
                    <a:pt x="354" y="102"/>
                  </a:lnTo>
                  <a:lnTo>
                    <a:pt x="340" y="102"/>
                  </a:lnTo>
                  <a:lnTo>
                    <a:pt x="312" y="102"/>
                  </a:lnTo>
                  <a:lnTo>
                    <a:pt x="283" y="120"/>
                  </a:lnTo>
                  <a:lnTo>
                    <a:pt x="269" y="120"/>
                  </a:lnTo>
                  <a:lnTo>
                    <a:pt x="241" y="120"/>
                  </a:lnTo>
                  <a:lnTo>
                    <a:pt x="212" y="120"/>
                  </a:lnTo>
                  <a:lnTo>
                    <a:pt x="184" y="120"/>
                  </a:lnTo>
                  <a:lnTo>
                    <a:pt x="156" y="102"/>
                  </a:lnTo>
                  <a:lnTo>
                    <a:pt x="127" y="102"/>
                  </a:lnTo>
                  <a:lnTo>
                    <a:pt x="113" y="102"/>
                  </a:lnTo>
                  <a:lnTo>
                    <a:pt x="85" y="102"/>
                  </a:lnTo>
                  <a:lnTo>
                    <a:pt x="71" y="85"/>
                  </a:lnTo>
                  <a:lnTo>
                    <a:pt x="42" y="85"/>
                  </a:lnTo>
                  <a:lnTo>
                    <a:pt x="28" y="85"/>
                  </a:lnTo>
                  <a:lnTo>
                    <a:pt x="14" y="85"/>
                  </a:lnTo>
                  <a:lnTo>
                    <a:pt x="0" y="85"/>
                  </a:lnTo>
                  <a:lnTo>
                    <a:pt x="14" y="68"/>
                  </a:lnTo>
                  <a:lnTo>
                    <a:pt x="28" y="51"/>
                  </a:lnTo>
                  <a:lnTo>
                    <a:pt x="28" y="34"/>
                  </a:lnTo>
                  <a:lnTo>
                    <a:pt x="42" y="3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 name="Freeform 17">
              <a:extLst>
                <a:ext uri="{FF2B5EF4-FFF2-40B4-BE49-F238E27FC236}">
                  <a16:creationId xmlns:a16="http://schemas.microsoft.com/office/drawing/2014/main" id="{73C2FB0C-4B82-42A4-B196-0870A6D0B7EB}"/>
                </a:ext>
              </a:extLst>
            </p:cNvPr>
            <p:cNvSpPr>
              <a:spLocks/>
            </p:cNvSpPr>
            <p:nvPr/>
          </p:nvSpPr>
          <p:spPr bwMode="auto">
            <a:xfrm>
              <a:off x="1502" y="2291"/>
              <a:ext cx="227" cy="34"/>
            </a:xfrm>
            <a:custGeom>
              <a:avLst/>
              <a:gdLst>
                <a:gd name="T0" fmla="*/ 227 w 227"/>
                <a:gd name="T1" fmla="*/ 34 h 34"/>
                <a:gd name="T2" fmla="*/ 0 w 227"/>
                <a:gd name="T3" fmla="*/ 34 h 34"/>
                <a:gd name="T4" fmla="*/ 14 w 227"/>
                <a:gd name="T5" fmla="*/ 17 h 34"/>
                <a:gd name="T6" fmla="*/ 29 w 227"/>
                <a:gd name="T7" fmla="*/ 17 h 34"/>
                <a:gd name="T8" fmla="*/ 43 w 227"/>
                <a:gd name="T9" fmla="*/ 17 h 34"/>
                <a:gd name="T10" fmla="*/ 57 w 227"/>
                <a:gd name="T11" fmla="*/ 17 h 34"/>
                <a:gd name="T12" fmla="*/ 71 w 227"/>
                <a:gd name="T13" fmla="*/ 0 h 34"/>
                <a:gd name="T14" fmla="*/ 85 w 227"/>
                <a:gd name="T15" fmla="*/ 0 h 34"/>
                <a:gd name="T16" fmla="*/ 99 w 227"/>
                <a:gd name="T17" fmla="*/ 0 h 34"/>
                <a:gd name="T18" fmla="*/ 114 w 227"/>
                <a:gd name="T19" fmla="*/ 0 h 34"/>
                <a:gd name="T20" fmla="*/ 128 w 227"/>
                <a:gd name="T21" fmla="*/ 0 h 34"/>
                <a:gd name="T22" fmla="*/ 142 w 227"/>
                <a:gd name="T23" fmla="*/ 0 h 34"/>
                <a:gd name="T24" fmla="*/ 156 w 227"/>
                <a:gd name="T25" fmla="*/ 0 h 34"/>
                <a:gd name="T26" fmla="*/ 170 w 227"/>
                <a:gd name="T27" fmla="*/ 17 h 34"/>
                <a:gd name="T28" fmla="*/ 184 w 227"/>
                <a:gd name="T29" fmla="*/ 17 h 34"/>
                <a:gd name="T30" fmla="*/ 199 w 227"/>
                <a:gd name="T31" fmla="*/ 17 h 34"/>
                <a:gd name="T32" fmla="*/ 213 w 227"/>
                <a:gd name="T33" fmla="*/ 17 h 34"/>
                <a:gd name="T34" fmla="*/ 227 w 227"/>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
                <a:gd name="T55" fmla="*/ 0 h 34"/>
                <a:gd name="T56" fmla="*/ 227 w 227"/>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 h="34">
                  <a:moveTo>
                    <a:pt x="227" y="34"/>
                  </a:moveTo>
                  <a:lnTo>
                    <a:pt x="0" y="34"/>
                  </a:lnTo>
                  <a:lnTo>
                    <a:pt x="14" y="17"/>
                  </a:lnTo>
                  <a:lnTo>
                    <a:pt x="29" y="17"/>
                  </a:lnTo>
                  <a:lnTo>
                    <a:pt x="43" y="17"/>
                  </a:lnTo>
                  <a:lnTo>
                    <a:pt x="57" y="17"/>
                  </a:lnTo>
                  <a:lnTo>
                    <a:pt x="71" y="0"/>
                  </a:lnTo>
                  <a:lnTo>
                    <a:pt x="85" y="0"/>
                  </a:lnTo>
                  <a:lnTo>
                    <a:pt x="99" y="0"/>
                  </a:lnTo>
                  <a:lnTo>
                    <a:pt x="114" y="0"/>
                  </a:lnTo>
                  <a:lnTo>
                    <a:pt x="128" y="0"/>
                  </a:lnTo>
                  <a:lnTo>
                    <a:pt x="142" y="0"/>
                  </a:lnTo>
                  <a:lnTo>
                    <a:pt x="156" y="0"/>
                  </a:lnTo>
                  <a:lnTo>
                    <a:pt x="170" y="17"/>
                  </a:lnTo>
                  <a:lnTo>
                    <a:pt x="184" y="17"/>
                  </a:lnTo>
                  <a:lnTo>
                    <a:pt x="199" y="17"/>
                  </a:lnTo>
                  <a:lnTo>
                    <a:pt x="213" y="17"/>
                  </a:lnTo>
                  <a:lnTo>
                    <a:pt x="227" y="3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 name="Freeform 18">
              <a:extLst>
                <a:ext uri="{FF2B5EF4-FFF2-40B4-BE49-F238E27FC236}">
                  <a16:creationId xmlns:a16="http://schemas.microsoft.com/office/drawing/2014/main" id="{82A8AAF6-E88D-4517-B2D7-E4877EA3ADA8}"/>
                </a:ext>
              </a:extLst>
            </p:cNvPr>
            <p:cNvSpPr>
              <a:spLocks/>
            </p:cNvSpPr>
            <p:nvPr/>
          </p:nvSpPr>
          <p:spPr bwMode="auto">
            <a:xfrm>
              <a:off x="1134" y="2308"/>
              <a:ext cx="127" cy="17"/>
            </a:xfrm>
            <a:custGeom>
              <a:avLst/>
              <a:gdLst>
                <a:gd name="T0" fmla="*/ 0 w 127"/>
                <a:gd name="T1" fmla="*/ 17 h 17"/>
                <a:gd name="T2" fmla="*/ 28 w 127"/>
                <a:gd name="T3" fmla="*/ 0 h 17"/>
                <a:gd name="T4" fmla="*/ 42 w 127"/>
                <a:gd name="T5" fmla="*/ 0 h 17"/>
                <a:gd name="T6" fmla="*/ 57 w 127"/>
                <a:gd name="T7" fmla="*/ 0 h 17"/>
                <a:gd name="T8" fmla="*/ 71 w 127"/>
                <a:gd name="T9" fmla="*/ 0 h 17"/>
                <a:gd name="T10" fmla="*/ 85 w 127"/>
                <a:gd name="T11" fmla="*/ 0 h 17"/>
                <a:gd name="T12" fmla="*/ 99 w 127"/>
                <a:gd name="T13" fmla="*/ 0 h 17"/>
                <a:gd name="T14" fmla="*/ 113 w 127"/>
                <a:gd name="T15" fmla="*/ 0 h 17"/>
                <a:gd name="T16" fmla="*/ 127 w 127"/>
                <a:gd name="T17" fmla="*/ 17 h 17"/>
                <a:gd name="T18" fmla="*/ 0 w 127"/>
                <a:gd name="T19" fmla="*/ 1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7"/>
                <a:gd name="T32" fmla="*/ 127 w 12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7">
                  <a:moveTo>
                    <a:pt x="0" y="17"/>
                  </a:moveTo>
                  <a:lnTo>
                    <a:pt x="28" y="0"/>
                  </a:lnTo>
                  <a:lnTo>
                    <a:pt x="42" y="0"/>
                  </a:lnTo>
                  <a:lnTo>
                    <a:pt x="57" y="0"/>
                  </a:lnTo>
                  <a:lnTo>
                    <a:pt x="71" y="0"/>
                  </a:lnTo>
                  <a:lnTo>
                    <a:pt x="85" y="0"/>
                  </a:lnTo>
                  <a:lnTo>
                    <a:pt x="99" y="0"/>
                  </a:lnTo>
                  <a:lnTo>
                    <a:pt x="113" y="0"/>
                  </a:lnTo>
                  <a:lnTo>
                    <a:pt x="127" y="17"/>
                  </a:lnTo>
                  <a:lnTo>
                    <a:pt x="0" y="1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 name="Freeform 19">
              <a:extLst>
                <a:ext uri="{FF2B5EF4-FFF2-40B4-BE49-F238E27FC236}">
                  <a16:creationId xmlns:a16="http://schemas.microsoft.com/office/drawing/2014/main" id="{F6F1E72E-935F-4D43-AE28-38D1485FEAFC}"/>
                </a:ext>
              </a:extLst>
            </p:cNvPr>
            <p:cNvSpPr>
              <a:spLocks/>
            </p:cNvSpPr>
            <p:nvPr/>
          </p:nvSpPr>
          <p:spPr bwMode="auto">
            <a:xfrm>
              <a:off x="1559" y="1590"/>
              <a:ext cx="467" cy="615"/>
            </a:xfrm>
            <a:custGeom>
              <a:avLst/>
              <a:gdLst>
                <a:gd name="T0" fmla="*/ 0 w 467"/>
                <a:gd name="T1" fmla="*/ 0 h 615"/>
                <a:gd name="T2" fmla="*/ 0 w 467"/>
                <a:gd name="T3" fmla="*/ 547 h 615"/>
                <a:gd name="T4" fmla="*/ 28 w 467"/>
                <a:gd name="T5" fmla="*/ 547 h 615"/>
                <a:gd name="T6" fmla="*/ 71 w 467"/>
                <a:gd name="T7" fmla="*/ 547 h 615"/>
                <a:gd name="T8" fmla="*/ 99 w 467"/>
                <a:gd name="T9" fmla="*/ 547 h 615"/>
                <a:gd name="T10" fmla="*/ 127 w 467"/>
                <a:gd name="T11" fmla="*/ 564 h 615"/>
                <a:gd name="T12" fmla="*/ 156 w 467"/>
                <a:gd name="T13" fmla="*/ 564 h 615"/>
                <a:gd name="T14" fmla="*/ 198 w 467"/>
                <a:gd name="T15" fmla="*/ 564 h 615"/>
                <a:gd name="T16" fmla="*/ 227 w 467"/>
                <a:gd name="T17" fmla="*/ 581 h 615"/>
                <a:gd name="T18" fmla="*/ 255 w 467"/>
                <a:gd name="T19" fmla="*/ 581 h 615"/>
                <a:gd name="T20" fmla="*/ 283 w 467"/>
                <a:gd name="T21" fmla="*/ 598 h 615"/>
                <a:gd name="T22" fmla="*/ 312 w 467"/>
                <a:gd name="T23" fmla="*/ 598 h 615"/>
                <a:gd name="T24" fmla="*/ 340 w 467"/>
                <a:gd name="T25" fmla="*/ 615 h 615"/>
                <a:gd name="T26" fmla="*/ 368 w 467"/>
                <a:gd name="T27" fmla="*/ 615 h 615"/>
                <a:gd name="T28" fmla="*/ 397 w 467"/>
                <a:gd name="T29" fmla="*/ 615 h 615"/>
                <a:gd name="T30" fmla="*/ 425 w 467"/>
                <a:gd name="T31" fmla="*/ 615 h 615"/>
                <a:gd name="T32" fmla="*/ 439 w 467"/>
                <a:gd name="T33" fmla="*/ 615 h 615"/>
                <a:gd name="T34" fmla="*/ 467 w 467"/>
                <a:gd name="T35" fmla="*/ 615 h 615"/>
                <a:gd name="T36" fmla="*/ 340 w 467"/>
                <a:gd name="T37" fmla="*/ 18 h 615"/>
                <a:gd name="T38" fmla="*/ 312 w 467"/>
                <a:gd name="T39" fmla="*/ 18 h 615"/>
                <a:gd name="T40" fmla="*/ 283 w 467"/>
                <a:gd name="T41" fmla="*/ 18 h 615"/>
                <a:gd name="T42" fmla="*/ 255 w 467"/>
                <a:gd name="T43" fmla="*/ 35 h 615"/>
                <a:gd name="T44" fmla="*/ 227 w 467"/>
                <a:gd name="T45" fmla="*/ 35 h 615"/>
                <a:gd name="T46" fmla="*/ 212 w 467"/>
                <a:gd name="T47" fmla="*/ 35 h 615"/>
                <a:gd name="T48" fmla="*/ 184 w 467"/>
                <a:gd name="T49" fmla="*/ 35 h 615"/>
                <a:gd name="T50" fmla="*/ 156 w 467"/>
                <a:gd name="T51" fmla="*/ 35 h 615"/>
                <a:gd name="T52" fmla="*/ 142 w 467"/>
                <a:gd name="T53" fmla="*/ 35 h 615"/>
                <a:gd name="T54" fmla="*/ 113 w 467"/>
                <a:gd name="T55" fmla="*/ 18 h 615"/>
                <a:gd name="T56" fmla="*/ 99 w 467"/>
                <a:gd name="T57" fmla="*/ 18 h 615"/>
                <a:gd name="T58" fmla="*/ 71 w 467"/>
                <a:gd name="T59" fmla="*/ 18 h 615"/>
                <a:gd name="T60" fmla="*/ 57 w 467"/>
                <a:gd name="T61" fmla="*/ 18 h 615"/>
                <a:gd name="T62" fmla="*/ 42 w 467"/>
                <a:gd name="T63" fmla="*/ 18 h 615"/>
                <a:gd name="T64" fmla="*/ 28 w 467"/>
                <a:gd name="T65" fmla="*/ 0 h 615"/>
                <a:gd name="T66" fmla="*/ 14 w 467"/>
                <a:gd name="T67" fmla="*/ 0 h 615"/>
                <a:gd name="T68" fmla="*/ 0 w 467"/>
                <a:gd name="T69" fmla="*/ 0 h 6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7"/>
                <a:gd name="T106" fmla="*/ 0 h 615"/>
                <a:gd name="T107" fmla="*/ 467 w 467"/>
                <a:gd name="T108" fmla="*/ 615 h 6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7" h="615">
                  <a:moveTo>
                    <a:pt x="0" y="0"/>
                  </a:moveTo>
                  <a:lnTo>
                    <a:pt x="0" y="547"/>
                  </a:lnTo>
                  <a:lnTo>
                    <a:pt x="28" y="547"/>
                  </a:lnTo>
                  <a:lnTo>
                    <a:pt x="71" y="547"/>
                  </a:lnTo>
                  <a:lnTo>
                    <a:pt x="99" y="547"/>
                  </a:lnTo>
                  <a:lnTo>
                    <a:pt x="127" y="564"/>
                  </a:lnTo>
                  <a:lnTo>
                    <a:pt x="156" y="564"/>
                  </a:lnTo>
                  <a:lnTo>
                    <a:pt x="198" y="564"/>
                  </a:lnTo>
                  <a:lnTo>
                    <a:pt x="227" y="581"/>
                  </a:lnTo>
                  <a:lnTo>
                    <a:pt x="255" y="581"/>
                  </a:lnTo>
                  <a:lnTo>
                    <a:pt x="283" y="598"/>
                  </a:lnTo>
                  <a:lnTo>
                    <a:pt x="312" y="598"/>
                  </a:lnTo>
                  <a:lnTo>
                    <a:pt x="340" y="615"/>
                  </a:lnTo>
                  <a:lnTo>
                    <a:pt x="368" y="615"/>
                  </a:lnTo>
                  <a:lnTo>
                    <a:pt x="397" y="615"/>
                  </a:lnTo>
                  <a:lnTo>
                    <a:pt x="425" y="615"/>
                  </a:lnTo>
                  <a:lnTo>
                    <a:pt x="439" y="615"/>
                  </a:lnTo>
                  <a:lnTo>
                    <a:pt x="467" y="615"/>
                  </a:lnTo>
                  <a:lnTo>
                    <a:pt x="340" y="18"/>
                  </a:lnTo>
                  <a:lnTo>
                    <a:pt x="312" y="18"/>
                  </a:lnTo>
                  <a:lnTo>
                    <a:pt x="283" y="18"/>
                  </a:lnTo>
                  <a:lnTo>
                    <a:pt x="255" y="35"/>
                  </a:lnTo>
                  <a:lnTo>
                    <a:pt x="227" y="35"/>
                  </a:lnTo>
                  <a:lnTo>
                    <a:pt x="212" y="35"/>
                  </a:lnTo>
                  <a:lnTo>
                    <a:pt x="184" y="35"/>
                  </a:lnTo>
                  <a:lnTo>
                    <a:pt x="156" y="35"/>
                  </a:lnTo>
                  <a:lnTo>
                    <a:pt x="142" y="35"/>
                  </a:lnTo>
                  <a:lnTo>
                    <a:pt x="113" y="18"/>
                  </a:lnTo>
                  <a:lnTo>
                    <a:pt x="99" y="18"/>
                  </a:lnTo>
                  <a:lnTo>
                    <a:pt x="71" y="18"/>
                  </a:lnTo>
                  <a:lnTo>
                    <a:pt x="57" y="18"/>
                  </a:lnTo>
                  <a:lnTo>
                    <a:pt x="42" y="18"/>
                  </a:lnTo>
                  <a:lnTo>
                    <a:pt x="28" y="0"/>
                  </a:lnTo>
                  <a:lnTo>
                    <a:pt x="1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 name="Freeform 20">
              <a:extLst>
                <a:ext uri="{FF2B5EF4-FFF2-40B4-BE49-F238E27FC236}">
                  <a16:creationId xmlns:a16="http://schemas.microsoft.com/office/drawing/2014/main" id="{1ED26CF2-A0A5-498C-86AF-5BABC3DE7909}"/>
                </a:ext>
              </a:extLst>
            </p:cNvPr>
            <p:cNvSpPr>
              <a:spLocks/>
            </p:cNvSpPr>
            <p:nvPr/>
          </p:nvSpPr>
          <p:spPr bwMode="auto">
            <a:xfrm>
              <a:off x="1913" y="1642"/>
              <a:ext cx="227" cy="683"/>
            </a:xfrm>
            <a:custGeom>
              <a:avLst/>
              <a:gdLst>
                <a:gd name="T0" fmla="*/ 0 w 227"/>
                <a:gd name="T1" fmla="*/ 0 h 683"/>
                <a:gd name="T2" fmla="*/ 113 w 227"/>
                <a:gd name="T3" fmla="*/ 563 h 683"/>
                <a:gd name="T4" fmla="*/ 128 w 227"/>
                <a:gd name="T5" fmla="*/ 563 h 683"/>
                <a:gd name="T6" fmla="*/ 128 w 227"/>
                <a:gd name="T7" fmla="*/ 580 h 683"/>
                <a:gd name="T8" fmla="*/ 142 w 227"/>
                <a:gd name="T9" fmla="*/ 597 h 683"/>
                <a:gd name="T10" fmla="*/ 156 w 227"/>
                <a:gd name="T11" fmla="*/ 614 h 683"/>
                <a:gd name="T12" fmla="*/ 170 w 227"/>
                <a:gd name="T13" fmla="*/ 631 h 683"/>
                <a:gd name="T14" fmla="*/ 198 w 227"/>
                <a:gd name="T15" fmla="*/ 649 h 683"/>
                <a:gd name="T16" fmla="*/ 213 w 227"/>
                <a:gd name="T17" fmla="*/ 666 h 683"/>
                <a:gd name="T18" fmla="*/ 227 w 227"/>
                <a:gd name="T19" fmla="*/ 683 h 683"/>
                <a:gd name="T20" fmla="*/ 57 w 227"/>
                <a:gd name="T21" fmla="*/ 68 h 683"/>
                <a:gd name="T22" fmla="*/ 57 w 227"/>
                <a:gd name="T23" fmla="*/ 68 h 683"/>
                <a:gd name="T24" fmla="*/ 43 w 227"/>
                <a:gd name="T25" fmla="*/ 51 h 683"/>
                <a:gd name="T26" fmla="*/ 43 w 227"/>
                <a:gd name="T27" fmla="*/ 51 h 683"/>
                <a:gd name="T28" fmla="*/ 28 w 227"/>
                <a:gd name="T29" fmla="*/ 34 h 683"/>
                <a:gd name="T30" fmla="*/ 14 w 227"/>
                <a:gd name="T31" fmla="*/ 17 h 683"/>
                <a:gd name="T32" fmla="*/ 14 w 227"/>
                <a:gd name="T33" fmla="*/ 17 h 683"/>
                <a:gd name="T34" fmla="*/ 14 w 227"/>
                <a:gd name="T35" fmla="*/ 0 h 683"/>
                <a:gd name="T36" fmla="*/ 0 w 227"/>
                <a:gd name="T37" fmla="*/ 0 h 6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7"/>
                <a:gd name="T58" fmla="*/ 0 h 683"/>
                <a:gd name="T59" fmla="*/ 227 w 227"/>
                <a:gd name="T60" fmla="*/ 683 h 6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7" h="683">
                  <a:moveTo>
                    <a:pt x="0" y="0"/>
                  </a:moveTo>
                  <a:lnTo>
                    <a:pt x="113" y="563"/>
                  </a:lnTo>
                  <a:lnTo>
                    <a:pt x="128" y="563"/>
                  </a:lnTo>
                  <a:lnTo>
                    <a:pt x="128" y="580"/>
                  </a:lnTo>
                  <a:lnTo>
                    <a:pt x="142" y="597"/>
                  </a:lnTo>
                  <a:lnTo>
                    <a:pt x="156" y="614"/>
                  </a:lnTo>
                  <a:lnTo>
                    <a:pt x="170" y="631"/>
                  </a:lnTo>
                  <a:lnTo>
                    <a:pt x="198" y="649"/>
                  </a:lnTo>
                  <a:lnTo>
                    <a:pt x="213" y="666"/>
                  </a:lnTo>
                  <a:lnTo>
                    <a:pt x="227" y="683"/>
                  </a:lnTo>
                  <a:lnTo>
                    <a:pt x="57" y="68"/>
                  </a:lnTo>
                  <a:lnTo>
                    <a:pt x="43" y="51"/>
                  </a:lnTo>
                  <a:lnTo>
                    <a:pt x="28" y="34"/>
                  </a:lnTo>
                  <a:lnTo>
                    <a:pt x="14" y="17"/>
                  </a:lnTo>
                  <a:lnTo>
                    <a:pt x="14" y="0"/>
                  </a:lnTo>
                  <a:lnTo>
                    <a:pt x="0"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 name="Freeform 21">
              <a:extLst>
                <a:ext uri="{FF2B5EF4-FFF2-40B4-BE49-F238E27FC236}">
                  <a16:creationId xmlns:a16="http://schemas.microsoft.com/office/drawing/2014/main" id="{EA3F36E7-BADC-42B9-AF4F-404F8AFDBDE3}"/>
                </a:ext>
              </a:extLst>
            </p:cNvPr>
            <p:cNvSpPr>
              <a:spLocks/>
            </p:cNvSpPr>
            <p:nvPr/>
          </p:nvSpPr>
          <p:spPr bwMode="auto">
            <a:xfrm>
              <a:off x="879" y="1590"/>
              <a:ext cx="510" cy="632"/>
            </a:xfrm>
            <a:custGeom>
              <a:avLst/>
              <a:gdLst>
                <a:gd name="T0" fmla="*/ 127 w 510"/>
                <a:gd name="T1" fmla="*/ 376 h 632"/>
                <a:gd name="T2" fmla="*/ 71 w 510"/>
                <a:gd name="T3" fmla="*/ 359 h 632"/>
                <a:gd name="T4" fmla="*/ 28 w 510"/>
                <a:gd name="T5" fmla="*/ 325 h 632"/>
                <a:gd name="T6" fmla="*/ 14 w 510"/>
                <a:gd name="T7" fmla="*/ 274 h 632"/>
                <a:gd name="T8" fmla="*/ 0 w 510"/>
                <a:gd name="T9" fmla="*/ 205 h 632"/>
                <a:gd name="T10" fmla="*/ 0 w 510"/>
                <a:gd name="T11" fmla="*/ 154 h 632"/>
                <a:gd name="T12" fmla="*/ 14 w 510"/>
                <a:gd name="T13" fmla="*/ 103 h 632"/>
                <a:gd name="T14" fmla="*/ 14 w 510"/>
                <a:gd name="T15" fmla="*/ 35 h 632"/>
                <a:gd name="T16" fmla="*/ 28 w 510"/>
                <a:gd name="T17" fmla="*/ 0 h 632"/>
                <a:gd name="T18" fmla="*/ 42 w 510"/>
                <a:gd name="T19" fmla="*/ 0 h 632"/>
                <a:gd name="T20" fmla="*/ 57 w 510"/>
                <a:gd name="T21" fmla="*/ 18 h 632"/>
                <a:gd name="T22" fmla="*/ 71 w 510"/>
                <a:gd name="T23" fmla="*/ 18 h 632"/>
                <a:gd name="T24" fmla="*/ 85 w 510"/>
                <a:gd name="T25" fmla="*/ 18 h 632"/>
                <a:gd name="T26" fmla="*/ 99 w 510"/>
                <a:gd name="T27" fmla="*/ 35 h 632"/>
                <a:gd name="T28" fmla="*/ 113 w 510"/>
                <a:gd name="T29" fmla="*/ 35 h 632"/>
                <a:gd name="T30" fmla="*/ 127 w 510"/>
                <a:gd name="T31" fmla="*/ 35 h 632"/>
                <a:gd name="T32" fmla="*/ 142 w 510"/>
                <a:gd name="T33" fmla="*/ 35 h 632"/>
                <a:gd name="T34" fmla="*/ 170 w 510"/>
                <a:gd name="T35" fmla="*/ 35 h 632"/>
                <a:gd name="T36" fmla="*/ 198 w 510"/>
                <a:gd name="T37" fmla="*/ 35 h 632"/>
                <a:gd name="T38" fmla="*/ 227 w 510"/>
                <a:gd name="T39" fmla="*/ 35 h 632"/>
                <a:gd name="T40" fmla="*/ 255 w 510"/>
                <a:gd name="T41" fmla="*/ 35 h 632"/>
                <a:gd name="T42" fmla="*/ 269 w 510"/>
                <a:gd name="T43" fmla="*/ 35 h 632"/>
                <a:gd name="T44" fmla="*/ 297 w 510"/>
                <a:gd name="T45" fmla="*/ 18 h 632"/>
                <a:gd name="T46" fmla="*/ 326 w 510"/>
                <a:gd name="T47" fmla="*/ 18 h 632"/>
                <a:gd name="T48" fmla="*/ 354 w 510"/>
                <a:gd name="T49" fmla="*/ 18 h 632"/>
                <a:gd name="T50" fmla="*/ 368 w 510"/>
                <a:gd name="T51" fmla="*/ 18 h 632"/>
                <a:gd name="T52" fmla="*/ 397 w 510"/>
                <a:gd name="T53" fmla="*/ 18 h 632"/>
                <a:gd name="T54" fmla="*/ 411 w 510"/>
                <a:gd name="T55" fmla="*/ 35 h 632"/>
                <a:gd name="T56" fmla="*/ 439 w 510"/>
                <a:gd name="T57" fmla="*/ 35 h 632"/>
                <a:gd name="T58" fmla="*/ 453 w 510"/>
                <a:gd name="T59" fmla="*/ 52 h 632"/>
                <a:gd name="T60" fmla="*/ 467 w 510"/>
                <a:gd name="T61" fmla="*/ 52 h 632"/>
                <a:gd name="T62" fmla="*/ 496 w 510"/>
                <a:gd name="T63" fmla="*/ 69 h 632"/>
                <a:gd name="T64" fmla="*/ 510 w 510"/>
                <a:gd name="T65" fmla="*/ 103 h 632"/>
                <a:gd name="T66" fmla="*/ 510 w 510"/>
                <a:gd name="T67" fmla="*/ 632 h 632"/>
                <a:gd name="T68" fmla="*/ 482 w 510"/>
                <a:gd name="T69" fmla="*/ 598 h 632"/>
                <a:gd name="T70" fmla="*/ 453 w 510"/>
                <a:gd name="T71" fmla="*/ 581 h 632"/>
                <a:gd name="T72" fmla="*/ 425 w 510"/>
                <a:gd name="T73" fmla="*/ 564 h 632"/>
                <a:gd name="T74" fmla="*/ 397 w 510"/>
                <a:gd name="T75" fmla="*/ 564 h 632"/>
                <a:gd name="T76" fmla="*/ 368 w 510"/>
                <a:gd name="T77" fmla="*/ 547 h 632"/>
                <a:gd name="T78" fmla="*/ 354 w 510"/>
                <a:gd name="T79" fmla="*/ 547 h 632"/>
                <a:gd name="T80" fmla="*/ 326 w 510"/>
                <a:gd name="T81" fmla="*/ 547 h 632"/>
                <a:gd name="T82" fmla="*/ 297 w 510"/>
                <a:gd name="T83" fmla="*/ 547 h 632"/>
                <a:gd name="T84" fmla="*/ 283 w 510"/>
                <a:gd name="T85" fmla="*/ 530 h 632"/>
                <a:gd name="T86" fmla="*/ 255 w 510"/>
                <a:gd name="T87" fmla="*/ 530 h 632"/>
                <a:gd name="T88" fmla="*/ 241 w 510"/>
                <a:gd name="T89" fmla="*/ 513 h 632"/>
                <a:gd name="T90" fmla="*/ 227 w 510"/>
                <a:gd name="T91" fmla="*/ 496 h 632"/>
                <a:gd name="T92" fmla="*/ 212 w 510"/>
                <a:gd name="T93" fmla="*/ 479 h 632"/>
                <a:gd name="T94" fmla="*/ 198 w 510"/>
                <a:gd name="T95" fmla="*/ 461 h 632"/>
                <a:gd name="T96" fmla="*/ 184 w 510"/>
                <a:gd name="T97" fmla="*/ 427 h 632"/>
                <a:gd name="T98" fmla="*/ 184 w 510"/>
                <a:gd name="T99" fmla="*/ 376 h 632"/>
                <a:gd name="T100" fmla="*/ 170 w 510"/>
                <a:gd name="T101" fmla="*/ 376 h 632"/>
                <a:gd name="T102" fmla="*/ 170 w 510"/>
                <a:gd name="T103" fmla="*/ 376 h 632"/>
                <a:gd name="T104" fmla="*/ 156 w 510"/>
                <a:gd name="T105" fmla="*/ 376 h 632"/>
                <a:gd name="T106" fmla="*/ 156 w 510"/>
                <a:gd name="T107" fmla="*/ 376 h 632"/>
                <a:gd name="T108" fmla="*/ 142 w 510"/>
                <a:gd name="T109" fmla="*/ 376 h 632"/>
                <a:gd name="T110" fmla="*/ 142 w 510"/>
                <a:gd name="T111" fmla="*/ 376 h 632"/>
                <a:gd name="T112" fmla="*/ 127 w 510"/>
                <a:gd name="T113" fmla="*/ 376 h 632"/>
                <a:gd name="T114" fmla="*/ 127 w 510"/>
                <a:gd name="T115" fmla="*/ 376 h 6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0"/>
                <a:gd name="T175" fmla="*/ 0 h 632"/>
                <a:gd name="T176" fmla="*/ 510 w 510"/>
                <a:gd name="T177" fmla="*/ 632 h 6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0" h="632">
                  <a:moveTo>
                    <a:pt x="127" y="376"/>
                  </a:moveTo>
                  <a:lnTo>
                    <a:pt x="71" y="359"/>
                  </a:lnTo>
                  <a:lnTo>
                    <a:pt x="28" y="325"/>
                  </a:lnTo>
                  <a:lnTo>
                    <a:pt x="14" y="274"/>
                  </a:lnTo>
                  <a:lnTo>
                    <a:pt x="0" y="205"/>
                  </a:lnTo>
                  <a:lnTo>
                    <a:pt x="0" y="154"/>
                  </a:lnTo>
                  <a:lnTo>
                    <a:pt x="14" y="103"/>
                  </a:lnTo>
                  <a:lnTo>
                    <a:pt x="14" y="35"/>
                  </a:lnTo>
                  <a:lnTo>
                    <a:pt x="28" y="0"/>
                  </a:lnTo>
                  <a:lnTo>
                    <a:pt x="42" y="0"/>
                  </a:lnTo>
                  <a:lnTo>
                    <a:pt x="57" y="18"/>
                  </a:lnTo>
                  <a:lnTo>
                    <a:pt x="71" y="18"/>
                  </a:lnTo>
                  <a:lnTo>
                    <a:pt x="85" y="18"/>
                  </a:lnTo>
                  <a:lnTo>
                    <a:pt x="99" y="35"/>
                  </a:lnTo>
                  <a:lnTo>
                    <a:pt x="113" y="35"/>
                  </a:lnTo>
                  <a:lnTo>
                    <a:pt x="127" y="35"/>
                  </a:lnTo>
                  <a:lnTo>
                    <a:pt x="142" y="35"/>
                  </a:lnTo>
                  <a:lnTo>
                    <a:pt x="170" y="35"/>
                  </a:lnTo>
                  <a:lnTo>
                    <a:pt x="198" y="35"/>
                  </a:lnTo>
                  <a:lnTo>
                    <a:pt x="227" y="35"/>
                  </a:lnTo>
                  <a:lnTo>
                    <a:pt x="255" y="35"/>
                  </a:lnTo>
                  <a:lnTo>
                    <a:pt x="269" y="35"/>
                  </a:lnTo>
                  <a:lnTo>
                    <a:pt x="297" y="18"/>
                  </a:lnTo>
                  <a:lnTo>
                    <a:pt x="326" y="18"/>
                  </a:lnTo>
                  <a:lnTo>
                    <a:pt x="354" y="18"/>
                  </a:lnTo>
                  <a:lnTo>
                    <a:pt x="368" y="18"/>
                  </a:lnTo>
                  <a:lnTo>
                    <a:pt x="397" y="18"/>
                  </a:lnTo>
                  <a:lnTo>
                    <a:pt x="411" y="35"/>
                  </a:lnTo>
                  <a:lnTo>
                    <a:pt x="439" y="35"/>
                  </a:lnTo>
                  <a:lnTo>
                    <a:pt x="453" y="52"/>
                  </a:lnTo>
                  <a:lnTo>
                    <a:pt x="467" y="52"/>
                  </a:lnTo>
                  <a:lnTo>
                    <a:pt x="496" y="69"/>
                  </a:lnTo>
                  <a:lnTo>
                    <a:pt x="510" y="103"/>
                  </a:lnTo>
                  <a:lnTo>
                    <a:pt x="510" y="632"/>
                  </a:lnTo>
                  <a:lnTo>
                    <a:pt x="482" y="598"/>
                  </a:lnTo>
                  <a:lnTo>
                    <a:pt x="453" y="581"/>
                  </a:lnTo>
                  <a:lnTo>
                    <a:pt x="425" y="564"/>
                  </a:lnTo>
                  <a:lnTo>
                    <a:pt x="397" y="564"/>
                  </a:lnTo>
                  <a:lnTo>
                    <a:pt x="368" y="547"/>
                  </a:lnTo>
                  <a:lnTo>
                    <a:pt x="354" y="547"/>
                  </a:lnTo>
                  <a:lnTo>
                    <a:pt x="326" y="547"/>
                  </a:lnTo>
                  <a:lnTo>
                    <a:pt x="297" y="547"/>
                  </a:lnTo>
                  <a:lnTo>
                    <a:pt x="283" y="530"/>
                  </a:lnTo>
                  <a:lnTo>
                    <a:pt x="255" y="530"/>
                  </a:lnTo>
                  <a:lnTo>
                    <a:pt x="241" y="513"/>
                  </a:lnTo>
                  <a:lnTo>
                    <a:pt x="227" y="496"/>
                  </a:lnTo>
                  <a:lnTo>
                    <a:pt x="212" y="479"/>
                  </a:lnTo>
                  <a:lnTo>
                    <a:pt x="198" y="461"/>
                  </a:lnTo>
                  <a:lnTo>
                    <a:pt x="184" y="427"/>
                  </a:lnTo>
                  <a:lnTo>
                    <a:pt x="184" y="376"/>
                  </a:lnTo>
                  <a:lnTo>
                    <a:pt x="170" y="376"/>
                  </a:lnTo>
                  <a:lnTo>
                    <a:pt x="156" y="376"/>
                  </a:lnTo>
                  <a:lnTo>
                    <a:pt x="142" y="376"/>
                  </a:lnTo>
                  <a:lnTo>
                    <a:pt x="127"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 name="Freeform 22">
              <a:extLst>
                <a:ext uri="{FF2B5EF4-FFF2-40B4-BE49-F238E27FC236}">
                  <a16:creationId xmlns:a16="http://schemas.microsoft.com/office/drawing/2014/main" id="{B5E0F0F9-D4B5-4D99-A9AE-3B6B305E5684}"/>
                </a:ext>
              </a:extLst>
            </p:cNvPr>
            <p:cNvSpPr>
              <a:spLocks/>
            </p:cNvSpPr>
            <p:nvPr/>
          </p:nvSpPr>
          <p:spPr bwMode="auto">
            <a:xfrm>
              <a:off x="879" y="1898"/>
              <a:ext cx="227" cy="222"/>
            </a:xfrm>
            <a:custGeom>
              <a:avLst/>
              <a:gdLst>
                <a:gd name="T0" fmla="*/ 0 w 227"/>
                <a:gd name="T1" fmla="*/ 0 h 222"/>
                <a:gd name="T2" fmla="*/ 14 w 227"/>
                <a:gd name="T3" fmla="*/ 34 h 222"/>
                <a:gd name="T4" fmla="*/ 28 w 227"/>
                <a:gd name="T5" fmla="*/ 51 h 222"/>
                <a:gd name="T6" fmla="*/ 42 w 227"/>
                <a:gd name="T7" fmla="*/ 51 h 222"/>
                <a:gd name="T8" fmla="*/ 71 w 227"/>
                <a:gd name="T9" fmla="*/ 68 h 222"/>
                <a:gd name="T10" fmla="*/ 85 w 227"/>
                <a:gd name="T11" fmla="*/ 85 h 222"/>
                <a:gd name="T12" fmla="*/ 113 w 227"/>
                <a:gd name="T13" fmla="*/ 85 h 222"/>
                <a:gd name="T14" fmla="*/ 142 w 227"/>
                <a:gd name="T15" fmla="*/ 85 h 222"/>
                <a:gd name="T16" fmla="*/ 170 w 227"/>
                <a:gd name="T17" fmla="*/ 85 h 222"/>
                <a:gd name="T18" fmla="*/ 170 w 227"/>
                <a:gd name="T19" fmla="*/ 102 h 222"/>
                <a:gd name="T20" fmla="*/ 170 w 227"/>
                <a:gd name="T21" fmla="*/ 119 h 222"/>
                <a:gd name="T22" fmla="*/ 170 w 227"/>
                <a:gd name="T23" fmla="*/ 136 h 222"/>
                <a:gd name="T24" fmla="*/ 184 w 227"/>
                <a:gd name="T25" fmla="*/ 153 h 222"/>
                <a:gd name="T26" fmla="*/ 184 w 227"/>
                <a:gd name="T27" fmla="*/ 171 h 222"/>
                <a:gd name="T28" fmla="*/ 198 w 227"/>
                <a:gd name="T29" fmla="*/ 188 h 222"/>
                <a:gd name="T30" fmla="*/ 212 w 227"/>
                <a:gd name="T31" fmla="*/ 205 h 222"/>
                <a:gd name="T32" fmla="*/ 227 w 227"/>
                <a:gd name="T33" fmla="*/ 222 h 222"/>
                <a:gd name="T34" fmla="*/ 198 w 227"/>
                <a:gd name="T35" fmla="*/ 205 h 222"/>
                <a:gd name="T36" fmla="*/ 184 w 227"/>
                <a:gd name="T37" fmla="*/ 205 h 222"/>
                <a:gd name="T38" fmla="*/ 170 w 227"/>
                <a:gd name="T39" fmla="*/ 205 h 222"/>
                <a:gd name="T40" fmla="*/ 142 w 227"/>
                <a:gd name="T41" fmla="*/ 188 h 222"/>
                <a:gd name="T42" fmla="*/ 127 w 227"/>
                <a:gd name="T43" fmla="*/ 188 h 222"/>
                <a:gd name="T44" fmla="*/ 113 w 227"/>
                <a:gd name="T45" fmla="*/ 171 h 222"/>
                <a:gd name="T46" fmla="*/ 99 w 227"/>
                <a:gd name="T47" fmla="*/ 153 h 222"/>
                <a:gd name="T48" fmla="*/ 85 w 227"/>
                <a:gd name="T49" fmla="*/ 153 h 222"/>
                <a:gd name="T50" fmla="*/ 71 w 227"/>
                <a:gd name="T51" fmla="*/ 136 h 222"/>
                <a:gd name="T52" fmla="*/ 57 w 227"/>
                <a:gd name="T53" fmla="*/ 119 h 222"/>
                <a:gd name="T54" fmla="*/ 42 w 227"/>
                <a:gd name="T55" fmla="*/ 102 h 222"/>
                <a:gd name="T56" fmla="*/ 28 w 227"/>
                <a:gd name="T57" fmla="*/ 85 h 222"/>
                <a:gd name="T58" fmla="*/ 28 w 227"/>
                <a:gd name="T59" fmla="*/ 68 h 222"/>
                <a:gd name="T60" fmla="*/ 14 w 227"/>
                <a:gd name="T61" fmla="*/ 51 h 222"/>
                <a:gd name="T62" fmla="*/ 14 w 227"/>
                <a:gd name="T63" fmla="*/ 34 h 222"/>
                <a:gd name="T64" fmla="*/ 0 w 227"/>
                <a:gd name="T65" fmla="*/ 0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222"/>
                <a:gd name="T101" fmla="*/ 227 w 227"/>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222">
                  <a:moveTo>
                    <a:pt x="0" y="0"/>
                  </a:moveTo>
                  <a:lnTo>
                    <a:pt x="14" y="34"/>
                  </a:lnTo>
                  <a:lnTo>
                    <a:pt x="28" y="51"/>
                  </a:lnTo>
                  <a:lnTo>
                    <a:pt x="42" y="51"/>
                  </a:lnTo>
                  <a:lnTo>
                    <a:pt x="71" y="68"/>
                  </a:lnTo>
                  <a:lnTo>
                    <a:pt x="85" y="85"/>
                  </a:lnTo>
                  <a:lnTo>
                    <a:pt x="113" y="85"/>
                  </a:lnTo>
                  <a:lnTo>
                    <a:pt x="142" y="85"/>
                  </a:lnTo>
                  <a:lnTo>
                    <a:pt x="170" y="85"/>
                  </a:lnTo>
                  <a:lnTo>
                    <a:pt x="170" y="102"/>
                  </a:lnTo>
                  <a:lnTo>
                    <a:pt x="170" y="119"/>
                  </a:lnTo>
                  <a:lnTo>
                    <a:pt x="170" y="136"/>
                  </a:lnTo>
                  <a:lnTo>
                    <a:pt x="184" y="153"/>
                  </a:lnTo>
                  <a:lnTo>
                    <a:pt x="184" y="171"/>
                  </a:lnTo>
                  <a:lnTo>
                    <a:pt x="198" y="188"/>
                  </a:lnTo>
                  <a:lnTo>
                    <a:pt x="212" y="205"/>
                  </a:lnTo>
                  <a:lnTo>
                    <a:pt x="227" y="222"/>
                  </a:lnTo>
                  <a:lnTo>
                    <a:pt x="198" y="205"/>
                  </a:lnTo>
                  <a:lnTo>
                    <a:pt x="184" y="205"/>
                  </a:lnTo>
                  <a:lnTo>
                    <a:pt x="170" y="205"/>
                  </a:lnTo>
                  <a:lnTo>
                    <a:pt x="142" y="188"/>
                  </a:lnTo>
                  <a:lnTo>
                    <a:pt x="127" y="188"/>
                  </a:lnTo>
                  <a:lnTo>
                    <a:pt x="113" y="171"/>
                  </a:lnTo>
                  <a:lnTo>
                    <a:pt x="99" y="153"/>
                  </a:lnTo>
                  <a:lnTo>
                    <a:pt x="85" y="153"/>
                  </a:lnTo>
                  <a:lnTo>
                    <a:pt x="71" y="136"/>
                  </a:lnTo>
                  <a:lnTo>
                    <a:pt x="57" y="119"/>
                  </a:lnTo>
                  <a:lnTo>
                    <a:pt x="42" y="102"/>
                  </a:lnTo>
                  <a:lnTo>
                    <a:pt x="28" y="85"/>
                  </a:lnTo>
                  <a:lnTo>
                    <a:pt x="28" y="68"/>
                  </a:lnTo>
                  <a:lnTo>
                    <a:pt x="14" y="51"/>
                  </a:lnTo>
                  <a:lnTo>
                    <a:pt x="14" y="34"/>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 name="Freeform 23">
              <a:extLst>
                <a:ext uri="{FF2B5EF4-FFF2-40B4-BE49-F238E27FC236}">
                  <a16:creationId xmlns:a16="http://schemas.microsoft.com/office/drawing/2014/main" id="{366D3EEC-3932-4B8B-8989-297E7D276086}"/>
                </a:ext>
              </a:extLst>
            </p:cNvPr>
            <p:cNvSpPr>
              <a:spLocks/>
            </p:cNvSpPr>
            <p:nvPr/>
          </p:nvSpPr>
          <p:spPr bwMode="auto">
            <a:xfrm>
              <a:off x="751" y="1608"/>
              <a:ext cx="468" cy="614"/>
            </a:xfrm>
            <a:custGeom>
              <a:avLst/>
              <a:gdLst>
                <a:gd name="T0" fmla="*/ 128 w 468"/>
                <a:gd name="T1" fmla="*/ 0 h 614"/>
                <a:gd name="T2" fmla="*/ 142 w 468"/>
                <a:gd name="T3" fmla="*/ 0 h 614"/>
                <a:gd name="T4" fmla="*/ 43 w 468"/>
                <a:gd name="T5" fmla="*/ 478 h 614"/>
                <a:gd name="T6" fmla="*/ 43 w 468"/>
                <a:gd name="T7" fmla="*/ 512 h 614"/>
                <a:gd name="T8" fmla="*/ 57 w 468"/>
                <a:gd name="T9" fmla="*/ 529 h 614"/>
                <a:gd name="T10" fmla="*/ 85 w 468"/>
                <a:gd name="T11" fmla="*/ 546 h 614"/>
                <a:gd name="T12" fmla="*/ 100 w 468"/>
                <a:gd name="T13" fmla="*/ 563 h 614"/>
                <a:gd name="T14" fmla="*/ 128 w 468"/>
                <a:gd name="T15" fmla="*/ 563 h 614"/>
                <a:gd name="T16" fmla="*/ 142 w 468"/>
                <a:gd name="T17" fmla="*/ 580 h 614"/>
                <a:gd name="T18" fmla="*/ 170 w 468"/>
                <a:gd name="T19" fmla="*/ 580 h 614"/>
                <a:gd name="T20" fmla="*/ 199 w 468"/>
                <a:gd name="T21" fmla="*/ 580 h 614"/>
                <a:gd name="T22" fmla="*/ 227 w 468"/>
                <a:gd name="T23" fmla="*/ 563 h 614"/>
                <a:gd name="T24" fmla="*/ 255 w 468"/>
                <a:gd name="T25" fmla="*/ 563 h 614"/>
                <a:gd name="T26" fmla="*/ 270 w 468"/>
                <a:gd name="T27" fmla="*/ 563 h 614"/>
                <a:gd name="T28" fmla="*/ 298 w 468"/>
                <a:gd name="T29" fmla="*/ 546 h 614"/>
                <a:gd name="T30" fmla="*/ 326 w 468"/>
                <a:gd name="T31" fmla="*/ 546 h 614"/>
                <a:gd name="T32" fmla="*/ 355 w 468"/>
                <a:gd name="T33" fmla="*/ 546 h 614"/>
                <a:gd name="T34" fmla="*/ 369 w 468"/>
                <a:gd name="T35" fmla="*/ 529 h 614"/>
                <a:gd name="T36" fmla="*/ 397 w 468"/>
                <a:gd name="T37" fmla="*/ 529 h 614"/>
                <a:gd name="T38" fmla="*/ 397 w 468"/>
                <a:gd name="T39" fmla="*/ 529 h 614"/>
                <a:gd name="T40" fmla="*/ 411 w 468"/>
                <a:gd name="T41" fmla="*/ 529 h 614"/>
                <a:gd name="T42" fmla="*/ 425 w 468"/>
                <a:gd name="T43" fmla="*/ 529 h 614"/>
                <a:gd name="T44" fmla="*/ 425 w 468"/>
                <a:gd name="T45" fmla="*/ 529 h 614"/>
                <a:gd name="T46" fmla="*/ 440 w 468"/>
                <a:gd name="T47" fmla="*/ 546 h 614"/>
                <a:gd name="T48" fmla="*/ 454 w 468"/>
                <a:gd name="T49" fmla="*/ 546 h 614"/>
                <a:gd name="T50" fmla="*/ 454 w 468"/>
                <a:gd name="T51" fmla="*/ 546 h 614"/>
                <a:gd name="T52" fmla="*/ 468 w 468"/>
                <a:gd name="T53" fmla="*/ 546 h 614"/>
                <a:gd name="T54" fmla="*/ 440 w 468"/>
                <a:gd name="T55" fmla="*/ 546 h 614"/>
                <a:gd name="T56" fmla="*/ 397 w 468"/>
                <a:gd name="T57" fmla="*/ 546 h 614"/>
                <a:gd name="T58" fmla="*/ 369 w 468"/>
                <a:gd name="T59" fmla="*/ 546 h 614"/>
                <a:gd name="T60" fmla="*/ 340 w 468"/>
                <a:gd name="T61" fmla="*/ 563 h 614"/>
                <a:gd name="T62" fmla="*/ 312 w 468"/>
                <a:gd name="T63" fmla="*/ 563 h 614"/>
                <a:gd name="T64" fmla="*/ 284 w 468"/>
                <a:gd name="T65" fmla="*/ 580 h 614"/>
                <a:gd name="T66" fmla="*/ 255 w 468"/>
                <a:gd name="T67" fmla="*/ 580 h 614"/>
                <a:gd name="T68" fmla="*/ 241 w 468"/>
                <a:gd name="T69" fmla="*/ 597 h 614"/>
                <a:gd name="T70" fmla="*/ 213 w 468"/>
                <a:gd name="T71" fmla="*/ 597 h 614"/>
                <a:gd name="T72" fmla="*/ 185 w 468"/>
                <a:gd name="T73" fmla="*/ 614 h 614"/>
                <a:gd name="T74" fmla="*/ 156 w 468"/>
                <a:gd name="T75" fmla="*/ 614 h 614"/>
                <a:gd name="T76" fmla="*/ 128 w 468"/>
                <a:gd name="T77" fmla="*/ 614 h 614"/>
                <a:gd name="T78" fmla="*/ 100 w 468"/>
                <a:gd name="T79" fmla="*/ 614 h 614"/>
                <a:gd name="T80" fmla="*/ 71 w 468"/>
                <a:gd name="T81" fmla="*/ 597 h 614"/>
                <a:gd name="T82" fmla="*/ 43 w 468"/>
                <a:gd name="T83" fmla="*/ 597 h 614"/>
                <a:gd name="T84" fmla="*/ 0 w 468"/>
                <a:gd name="T85" fmla="*/ 580 h 614"/>
                <a:gd name="T86" fmla="*/ 128 w 468"/>
                <a:gd name="T87" fmla="*/ 0 h 6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8"/>
                <a:gd name="T133" fmla="*/ 0 h 614"/>
                <a:gd name="T134" fmla="*/ 468 w 468"/>
                <a:gd name="T135" fmla="*/ 614 h 6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8" h="614">
                  <a:moveTo>
                    <a:pt x="128" y="0"/>
                  </a:moveTo>
                  <a:lnTo>
                    <a:pt x="142" y="0"/>
                  </a:lnTo>
                  <a:lnTo>
                    <a:pt x="43" y="478"/>
                  </a:lnTo>
                  <a:lnTo>
                    <a:pt x="43" y="512"/>
                  </a:lnTo>
                  <a:lnTo>
                    <a:pt x="57" y="529"/>
                  </a:lnTo>
                  <a:lnTo>
                    <a:pt x="85" y="546"/>
                  </a:lnTo>
                  <a:lnTo>
                    <a:pt x="100" y="563"/>
                  </a:lnTo>
                  <a:lnTo>
                    <a:pt x="128" y="563"/>
                  </a:lnTo>
                  <a:lnTo>
                    <a:pt x="142" y="580"/>
                  </a:lnTo>
                  <a:lnTo>
                    <a:pt x="170" y="580"/>
                  </a:lnTo>
                  <a:lnTo>
                    <a:pt x="199" y="580"/>
                  </a:lnTo>
                  <a:lnTo>
                    <a:pt x="227" y="563"/>
                  </a:lnTo>
                  <a:lnTo>
                    <a:pt x="255" y="563"/>
                  </a:lnTo>
                  <a:lnTo>
                    <a:pt x="270" y="563"/>
                  </a:lnTo>
                  <a:lnTo>
                    <a:pt x="298" y="546"/>
                  </a:lnTo>
                  <a:lnTo>
                    <a:pt x="326" y="546"/>
                  </a:lnTo>
                  <a:lnTo>
                    <a:pt x="355" y="546"/>
                  </a:lnTo>
                  <a:lnTo>
                    <a:pt x="369" y="529"/>
                  </a:lnTo>
                  <a:lnTo>
                    <a:pt x="397" y="529"/>
                  </a:lnTo>
                  <a:lnTo>
                    <a:pt x="411" y="529"/>
                  </a:lnTo>
                  <a:lnTo>
                    <a:pt x="425" y="529"/>
                  </a:lnTo>
                  <a:lnTo>
                    <a:pt x="440" y="546"/>
                  </a:lnTo>
                  <a:lnTo>
                    <a:pt x="454" y="546"/>
                  </a:lnTo>
                  <a:lnTo>
                    <a:pt x="468" y="546"/>
                  </a:lnTo>
                  <a:lnTo>
                    <a:pt x="440" y="546"/>
                  </a:lnTo>
                  <a:lnTo>
                    <a:pt x="397" y="546"/>
                  </a:lnTo>
                  <a:lnTo>
                    <a:pt x="369" y="546"/>
                  </a:lnTo>
                  <a:lnTo>
                    <a:pt x="340" y="563"/>
                  </a:lnTo>
                  <a:lnTo>
                    <a:pt x="312" y="563"/>
                  </a:lnTo>
                  <a:lnTo>
                    <a:pt x="284" y="580"/>
                  </a:lnTo>
                  <a:lnTo>
                    <a:pt x="255" y="580"/>
                  </a:lnTo>
                  <a:lnTo>
                    <a:pt x="241" y="597"/>
                  </a:lnTo>
                  <a:lnTo>
                    <a:pt x="213" y="597"/>
                  </a:lnTo>
                  <a:lnTo>
                    <a:pt x="185" y="614"/>
                  </a:lnTo>
                  <a:lnTo>
                    <a:pt x="156" y="614"/>
                  </a:lnTo>
                  <a:lnTo>
                    <a:pt x="128" y="614"/>
                  </a:lnTo>
                  <a:lnTo>
                    <a:pt x="100" y="614"/>
                  </a:lnTo>
                  <a:lnTo>
                    <a:pt x="71" y="597"/>
                  </a:lnTo>
                  <a:lnTo>
                    <a:pt x="43" y="597"/>
                  </a:lnTo>
                  <a:lnTo>
                    <a:pt x="0" y="580"/>
                  </a:lnTo>
                  <a:lnTo>
                    <a:pt x="1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 name="Freeform 24">
              <a:extLst>
                <a:ext uri="{FF2B5EF4-FFF2-40B4-BE49-F238E27FC236}">
                  <a16:creationId xmlns:a16="http://schemas.microsoft.com/office/drawing/2014/main" id="{503EBC43-711C-4AB4-BF71-317C718CC893}"/>
                </a:ext>
              </a:extLst>
            </p:cNvPr>
            <p:cNvSpPr>
              <a:spLocks/>
            </p:cNvSpPr>
            <p:nvPr/>
          </p:nvSpPr>
          <p:spPr bwMode="auto">
            <a:xfrm>
              <a:off x="1403" y="1590"/>
              <a:ext cx="156" cy="632"/>
            </a:xfrm>
            <a:custGeom>
              <a:avLst/>
              <a:gdLst>
                <a:gd name="T0" fmla="*/ 0 w 156"/>
                <a:gd name="T1" fmla="*/ 103 h 632"/>
                <a:gd name="T2" fmla="*/ 14 w 156"/>
                <a:gd name="T3" fmla="*/ 86 h 632"/>
                <a:gd name="T4" fmla="*/ 43 w 156"/>
                <a:gd name="T5" fmla="*/ 52 h 632"/>
                <a:gd name="T6" fmla="*/ 71 w 156"/>
                <a:gd name="T7" fmla="*/ 35 h 632"/>
                <a:gd name="T8" fmla="*/ 85 w 156"/>
                <a:gd name="T9" fmla="*/ 18 h 632"/>
                <a:gd name="T10" fmla="*/ 99 w 156"/>
                <a:gd name="T11" fmla="*/ 18 h 632"/>
                <a:gd name="T12" fmla="*/ 128 w 156"/>
                <a:gd name="T13" fmla="*/ 0 h 632"/>
                <a:gd name="T14" fmla="*/ 142 w 156"/>
                <a:gd name="T15" fmla="*/ 0 h 632"/>
                <a:gd name="T16" fmla="*/ 156 w 156"/>
                <a:gd name="T17" fmla="*/ 0 h 632"/>
                <a:gd name="T18" fmla="*/ 156 w 156"/>
                <a:gd name="T19" fmla="*/ 547 h 632"/>
                <a:gd name="T20" fmla="*/ 142 w 156"/>
                <a:gd name="T21" fmla="*/ 564 h 632"/>
                <a:gd name="T22" fmla="*/ 113 w 156"/>
                <a:gd name="T23" fmla="*/ 564 h 632"/>
                <a:gd name="T24" fmla="*/ 99 w 156"/>
                <a:gd name="T25" fmla="*/ 564 h 632"/>
                <a:gd name="T26" fmla="*/ 85 w 156"/>
                <a:gd name="T27" fmla="*/ 581 h 632"/>
                <a:gd name="T28" fmla="*/ 57 w 156"/>
                <a:gd name="T29" fmla="*/ 581 h 632"/>
                <a:gd name="T30" fmla="*/ 43 w 156"/>
                <a:gd name="T31" fmla="*/ 598 h 632"/>
                <a:gd name="T32" fmla="*/ 14 w 156"/>
                <a:gd name="T33" fmla="*/ 615 h 632"/>
                <a:gd name="T34" fmla="*/ 0 w 156"/>
                <a:gd name="T35" fmla="*/ 632 h 632"/>
                <a:gd name="T36" fmla="*/ 0 w 156"/>
                <a:gd name="T37" fmla="*/ 103 h 6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632"/>
                <a:gd name="T59" fmla="*/ 156 w 156"/>
                <a:gd name="T60" fmla="*/ 632 h 6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632">
                  <a:moveTo>
                    <a:pt x="0" y="103"/>
                  </a:moveTo>
                  <a:lnTo>
                    <a:pt x="14" y="86"/>
                  </a:lnTo>
                  <a:lnTo>
                    <a:pt x="43" y="52"/>
                  </a:lnTo>
                  <a:lnTo>
                    <a:pt x="71" y="35"/>
                  </a:lnTo>
                  <a:lnTo>
                    <a:pt x="85" y="18"/>
                  </a:lnTo>
                  <a:lnTo>
                    <a:pt x="99" y="18"/>
                  </a:lnTo>
                  <a:lnTo>
                    <a:pt x="128" y="0"/>
                  </a:lnTo>
                  <a:lnTo>
                    <a:pt x="142" y="0"/>
                  </a:lnTo>
                  <a:lnTo>
                    <a:pt x="156" y="0"/>
                  </a:lnTo>
                  <a:lnTo>
                    <a:pt x="156" y="547"/>
                  </a:lnTo>
                  <a:lnTo>
                    <a:pt x="142" y="564"/>
                  </a:lnTo>
                  <a:lnTo>
                    <a:pt x="113" y="564"/>
                  </a:lnTo>
                  <a:lnTo>
                    <a:pt x="99" y="564"/>
                  </a:lnTo>
                  <a:lnTo>
                    <a:pt x="85" y="581"/>
                  </a:lnTo>
                  <a:lnTo>
                    <a:pt x="57" y="581"/>
                  </a:lnTo>
                  <a:lnTo>
                    <a:pt x="43" y="598"/>
                  </a:lnTo>
                  <a:lnTo>
                    <a:pt x="14" y="615"/>
                  </a:lnTo>
                  <a:lnTo>
                    <a:pt x="0" y="632"/>
                  </a:lnTo>
                  <a:lnTo>
                    <a:pt x="0" y="10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 name="Freeform 25">
              <a:extLst>
                <a:ext uri="{FF2B5EF4-FFF2-40B4-BE49-F238E27FC236}">
                  <a16:creationId xmlns:a16="http://schemas.microsoft.com/office/drawing/2014/main" id="{6CC6890D-9623-444B-8357-F053F3D441D2}"/>
                </a:ext>
              </a:extLst>
            </p:cNvPr>
            <p:cNvSpPr>
              <a:spLocks/>
            </p:cNvSpPr>
            <p:nvPr/>
          </p:nvSpPr>
          <p:spPr bwMode="auto">
            <a:xfrm>
              <a:off x="879" y="1590"/>
              <a:ext cx="142" cy="376"/>
            </a:xfrm>
            <a:custGeom>
              <a:avLst/>
              <a:gdLst>
                <a:gd name="T0" fmla="*/ 142 w 142"/>
                <a:gd name="T1" fmla="*/ 35 h 376"/>
                <a:gd name="T2" fmla="*/ 127 w 142"/>
                <a:gd name="T3" fmla="*/ 35 h 376"/>
                <a:gd name="T4" fmla="*/ 113 w 142"/>
                <a:gd name="T5" fmla="*/ 35 h 376"/>
                <a:gd name="T6" fmla="*/ 99 w 142"/>
                <a:gd name="T7" fmla="*/ 35 h 376"/>
                <a:gd name="T8" fmla="*/ 85 w 142"/>
                <a:gd name="T9" fmla="*/ 18 h 376"/>
                <a:gd name="T10" fmla="*/ 71 w 142"/>
                <a:gd name="T11" fmla="*/ 18 h 376"/>
                <a:gd name="T12" fmla="*/ 57 w 142"/>
                <a:gd name="T13" fmla="*/ 18 h 376"/>
                <a:gd name="T14" fmla="*/ 42 w 142"/>
                <a:gd name="T15" fmla="*/ 0 h 376"/>
                <a:gd name="T16" fmla="*/ 28 w 142"/>
                <a:gd name="T17" fmla="*/ 0 h 376"/>
                <a:gd name="T18" fmla="*/ 14 w 142"/>
                <a:gd name="T19" fmla="*/ 35 h 376"/>
                <a:gd name="T20" fmla="*/ 14 w 142"/>
                <a:gd name="T21" fmla="*/ 103 h 376"/>
                <a:gd name="T22" fmla="*/ 0 w 142"/>
                <a:gd name="T23" fmla="*/ 154 h 376"/>
                <a:gd name="T24" fmla="*/ 0 w 142"/>
                <a:gd name="T25" fmla="*/ 205 h 376"/>
                <a:gd name="T26" fmla="*/ 14 w 142"/>
                <a:gd name="T27" fmla="*/ 274 h 376"/>
                <a:gd name="T28" fmla="*/ 28 w 142"/>
                <a:gd name="T29" fmla="*/ 325 h 376"/>
                <a:gd name="T30" fmla="*/ 71 w 142"/>
                <a:gd name="T31" fmla="*/ 359 h 376"/>
                <a:gd name="T32" fmla="*/ 127 w 142"/>
                <a:gd name="T33" fmla="*/ 376 h 376"/>
                <a:gd name="T34" fmla="*/ 142 w 142"/>
                <a:gd name="T35" fmla="*/ 3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2"/>
                <a:gd name="T55" fmla="*/ 0 h 376"/>
                <a:gd name="T56" fmla="*/ 142 w 142"/>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2" h="376">
                  <a:moveTo>
                    <a:pt x="142" y="35"/>
                  </a:moveTo>
                  <a:lnTo>
                    <a:pt x="127" y="35"/>
                  </a:lnTo>
                  <a:lnTo>
                    <a:pt x="113" y="35"/>
                  </a:lnTo>
                  <a:lnTo>
                    <a:pt x="99" y="35"/>
                  </a:lnTo>
                  <a:lnTo>
                    <a:pt x="85" y="18"/>
                  </a:lnTo>
                  <a:lnTo>
                    <a:pt x="71" y="18"/>
                  </a:lnTo>
                  <a:lnTo>
                    <a:pt x="57" y="18"/>
                  </a:lnTo>
                  <a:lnTo>
                    <a:pt x="42" y="0"/>
                  </a:lnTo>
                  <a:lnTo>
                    <a:pt x="28" y="0"/>
                  </a:lnTo>
                  <a:lnTo>
                    <a:pt x="14" y="35"/>
                  </a:lnTo>
                  <a:lnTo>
                    <a:pt x="14" y="103"/>
                  </a:lnTo>
                  <a:lnTo>
                    <a:pt x="0" y="154"/>
                  </a:lnTo>
                  <a:lnTo>
                    <a:pt x="0" y="205"/>
                  </a:lnTo>
                  <a:lnTo>
                    <a:pt x="14" y="274"/>
                  </a:lnTo>
                  <a:lnTo>
                    <a:pt x="28" y="325"/>
                  </a:lnTo>
                  <a:lnTo>
                    <a:pt x="71" y="359"/>
                  </a:lnTo>
                  <a:lnTo>
                    <a:pt x="127" y="376"/>
                  </a:lnTo>
                  <a:lnTo>
                    <a:pt x="142" y="3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 name="Freeform 26">
              <a:extLst>
                <a:ext uri="{FF2B5EF4-FFF2-40B4-BE49-F238E27FC236}">
                  <a16:creationId xmlns:a16="http://schemas.microsoft.com/office/drawing/2014/main" id="{ED486240-8451-45F8-AB34-A3C344B20E62}"/>
                </a:ext>
              </a:extLst>
            </p:cNvPr>
            <p:cNvSpPr>
              <a:spLocks/>
            </p:cNvSpPr>
            <p:nvPr/>
          </p:nvSpPr>
          <p:spPr bwMode="auto">
            <a:xfrm>
              <a:off x="808" y="1778"/>
              <a:ext cx="326" cy="393"/>
            </a:xfrm>
            <a:custGeom>
              <a:avLst/>
              <a:gdLst>
                <a:gd name="T0" fmla="*/ 57 w 326"/>
                <a:gd name="T1" fmla="*/ 0 h 393"/>
                <a:gd name="T2" fmla="*/ 57 w 326"/>
                <a:gd name="T3" fmla="*/ 34 h 393"/>
                <a:gd name="T4" fmla="*/ 43 w 326"/>
                <a:gd name="T5" fmla="*/ 69 h 393"/>
                <a:gd name="T6" fmla="*/ 43 w 326"/>
                <a:gd name="T7" fmla="*/ 120 h 393"/>
                <a:gd name="T8" fmla="*/ 28 w 326"/>
                <a:gd name="T9" fmla="*/ 171 h 393"/>
                <a:gd name="T10" fmla="*/ 14 w 326"/>
                <a:gd name="T11" fmla="*/ 222 h 393"/>
                <a:gd name="T12" fmla="*/ 0 w 326"/>
                <a:gd name="T13" fmla="*/ 273 h 393"/>
                <a:gd name="T14" fmla="*/ 0 w 326"/>
                <a:gd name="T15" fmla="*/ 291 h 393"/>
                <a:gd name="T16" fmla="*/ 0 w 326"/>
                <a:gd name="T17" fmla="*/ 308 h 393"/>
                <a:gd name="T18" fmla="*/ 0 w 326"/>
                <a:gd name="T19" fmla="*/ 342 h 393"/>
                <a:gd name="T20" fmla="*/ 28 w 326"/>
                <a:gd name="T21" fmla="*/ 359 h 393"/>
                <a:gd name="T22" fmla="*/ 43 w 326"/>
                <a:gd name="T23" fmla="*/ 376 h 393"/>
                <a:gd name="T24" fmla="*/ 57 w 326"/>
                <a:gd name="T25" fmla="*/ 376 h 393"/>
                <a:gd name="T26" fmla="*/ 85 w 326"/>
                <a:gd name="T27" fmla="*/ 393 h 393"/>
                <a:gd name="T28" fmla="*/ 113 w 326"/>
                <a:gd name="T29" fmla="*/ 393 h 393"/>
                <a:gd name="T30" fmla="*/ 128 w 326"/>
                <a:gd name="T31" fmla="*/ 393 h 393"/>
                <a:gd name="T32" fmla="*/ 156 w 326"/>
                <a:gd name="T33" fmla="*/ 393 h 393"/>
                <a:gd name="T34" fmla="*/ 184 w 326"/>
                <a:gd name="T35" fmla="*/ 376 h 393"/>
                <a:gd name="T36" fmla="*/ 213 w 326"/>
                <a:gd name="T37" fmla="*/ 376 h 393"/>
                <a:gd name="T38" fmla="*/ 241 w 326"/>
                <a:gd name="T39" fmla="*/ 376 h 393"/>
                <a:gd name="T40" fmla="*/ 255 w 326"/>
                <a:gd name="T41" fmla="*/ 376 h 393"/>
                <a:gd name="T42" fmla="*/ 283 w 326"/>
                <a:gd name="T43" fmla="*/ 359 h 393"/>
                <a:gd name="T44" fmla="*/ 298 w 326"/>
                <a:gd name="T45" fmla="*/ 359 h 393"/>
                <a:gd name="T46" fmla="*/ 312 w 326"/>
                <a:gd name="T47" fmla="*/ 359 h 393"/>
                <a:gd name="T48" fmla="*/ 326 w 326"/>
                <a:gd name="T49" fmla="*/ 359 h 393"/>
                <a:gd name="T50" fmla="*/ 298 w 326"/>
                <a:gd name="T51" fmla="*/ 342 h 393"/>
                <a:gd name="T52" fmla="*/ 255 w 326"/>
                <a:gd name="T53" fmla="*/ 342 h 393"/>
                <a:gd name="T54" fmla="*/ 227 w 326"/>
                <a:gd name="T55" fmla="*/ 342 h 393"/>
                <a:gd name="T56" fmla="*/ 213 w 326"/>
                <a:gd name="T57" fmla="*/ 325 h 393"/>
                <a:gd name="T58" fmla="*/ 184 w 326"/>
                <a:gd name="T59" fmla="*/ 308 h 393"/>
                <a:gd name="T60" fmla="*/ 156 w 326"/>
                <a:gd name="T61" fmla="*/ 291 h 393"/>
                <a:gd name="T62" fmla="*/ 142 w 326"/>
                <a:gd name="T63" fmla="*/ 273 h 393"/>
                <a:gd name="T64" fmla="*/ 113 w 326"/>
                <a:gd name="T65" fmla="*/ 256 h 393"/>
                <a:gd name="T66" fmla="*/ 99 w 326"/>
                <a:gd name="T67" fmla="*/ 239 h 393"/>
                <a:gd name="T68" fmla="*/ 85 w 326"/>
                <a:gd name="T69" fmla="*/ 222 h 393"/>
                <a:gd name="T70" fmla="*/ 71 w 326"/>
                <a:gd name="T71" fmla="*/ 188 h 393"/>
                <a:gd name="T72" fmla="*/ 71 w 326"/>
                <a:gd name="T73" fmla="*/ 154 h 393"/>
                <a:gd name="T74" fmla="*/ 57 w 326"/>
                <a:gd name="T75" fmla="*/ 120 h 393"/>
                <a:gd name="T76" fmla="*/ 57 w 326"/>
                <a:gd name="T77" fmla="*/ 86 h 393"/>
                <a:gd name="T78" fmla="*/ 57 w 326"/>
                <a:gd name="T79" fmla="*/ 52 h 393"/>
                <a:gd name="T80" fmla="*/ 57 w 326"/>
                <a:gd name="T81" fmla="*/ 0 h 3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6"/>
                <a:gd name="T124" fmla="*/ 0 h 393"/>
                <a:gd name="T125" fmla="*/ 326 w 326"/>
                <a:gd name="T126" fmla="*/ 393 h 3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6" h="393">
                  <a:moveTo>
                    <a:pt x="57" y="0"/>
                  </a:moveTo>
                  <a:lnTo>
                    <a:pt x="57" y="34"/>
                  </a:lnTo>
                  <a:lnTo>
                    <a:pt x="43" y="69"/>
                  </a:lnTo>
                  <a:lnTo>
                    <a:pt x="43" y="120"/>
                  </a:lnTo>
                  <a:lnTo>
                    <a:pt x="28" y="171"/>
                  </a:lnTo>
                  <a:lnTo>
                    <a:pt x="14" y="222"/>
                  </a:lnTo>
                  <a:lnTo>
                    <a:pt x="0" y="273"/>
                  </a:lnTo>
                  <a:lnTo>
                    <a:pt x="0" y="291"/>
                  </a:lnTo>
                  <a:lnTo>
                    <a:pt x="0" y="308"/>
                  </a:lnTo>
                  <a:lnTo>
                    <a:pt x="0" y="342"/>
                  </a:lnTo>
                  <a:lnTo>
                    <a:pt x="28" y="359"/>
                  </a:lnTo>
                  <a:lnTo>
                    <a:pt x="43" y="376"/>
                  </a:lnTo>
                  <a:lnTo>
                    <a:pt x="57" y="376"/>
                  </a:lnTo>
                  <a:lnTo>
                    <a:pt x="85" y="393"/>
                  </a:lnTo>
                  <a:lnTo>
                    <a:pt x="113" y="393"/>
                  </a:lnTo>
                  <a:lnTo>
                    <a:pt x="128" y="393"/>
                  </a:lnTo>
                  <a:lnTo>
                    <a:pt x="156" y="393"/>
                  </a:lnTo>
                  <a:lnTo>
                    <a:pt x="184" y="376"/>
                  </a:lnTo>
                  <a:lnTo>
                    <a:pt x="213" y="376"/>
                  </a:lnTo>
                  <a:lnTo>
                    <a:pt x="241" y="376"/>
                  </a:lnTo>
                  <a:lnTo>
                    <a:pt x="255" y="376"/>
                  </a:lnTo>
                  <a:lnTo>
                    <a:pt x="283" y="359"/>
                  </a:lnTo>
                  <a:lnTo>
                    <a:pt x="298" y="359"/>
                  </a:lnTo>
                  <a:lnTo>
                    <a:pt x="312" y="359"/>
                  </a:lnTo>
                  <a:lnTo>
                    <a:pt x="326" y="359"/>
                  </a:lnTo>
                  <a:lnTo>
                    <a:pt x="298" y="342"/>
                  </a:lnTo>
                  <a:lnTo>
                    <a:pt x="255" y="342"/>
                  </a:lnTo>
                  <a:lnTo>
                    <a:pt x="227" y="342"/>
                  </a:lnTo>
                  <a:lnTo>
                    <a:pt x="213" y="325"/>
                  </a:lnTo>
                  <a:lnTo>
                    <a:pt x="184" y="308"/>
                  </a:lnTo>
                  <a:lnTo>
                    <a:pt x="156" y="291"/>
                  </a:lnTo>
                  <a:lnTo>
                    <a:pt x="142" y="273"/>
                  </a:lnTo>
                  <a:lnTo>
                    <a:pt x="113" y="256"/>
                  </a:lnTo>
                  <a:lnTo>
                    <a:pt x="99" y="239"/>
                  </a:lnTo>
                  <a:lnTo>
                    <a:pt x="85" y="222"/>
                  </a:lnTo>
                  <a:lnTo>
                    <a:pt x="71" y="188"/>
                  </a:lnTo>
                  <a:lnTo>
                    <a:pt x="71" y="154"/>
                  </a:lnTo>
                  <a:lnTo>
                    <a:pt x="57" y="120"/>
                  </a:lnTo>
                  <a:lnTo>
                    <a:pt x="57" y="86"/>
                  </a:lnTo>
                  <a:lnTo>
                    <a:pt x="57" y="52"/>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pic>
        <p:nvPicPr>
          <p:cNvPr id="27" name="Picture 7" descr="cây viết">
            <a:extLst>
              <a:ext uri="{FF2B5EF4-FFF2-40B4-BE49-F238E27FC236}">
                <a16:creationId xmlns:a16="http://schemas.microsoft.com/office/drawing/2014/main" id="{B41E8EAD-D0CF-4BA8-A4DB-80D2F4579B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5160" y="4411549"/>
            <a:ext cx="1219200" cy="84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D88696AB-BB03-4A8A-81FE-723459159CDC}"/>
              </a:ext>
            </a:extLst>
          </p:cNvPr>
          <p:cNvCxnSpPr>
            <a:cxnSpLocks/>
          </p:cNvCxnSpPr>
          <p:nvPr/>
        </p:nvCxnSpPr>
        <p:spPr bwMode="auto">
          <a:xfrm>
            <a:off x="1901375" y="1759855"/>
            <a:ext cx="1190171"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a16="http://schemas.microsoft.com/office/drawing/2014/main" id="{D7AC2A5C-C8D8-4302-8420-DC525BD905D1}"/>
              </a:ext>
            </a:extLst>
          </p:cNvPr>
          <p:cNvCxnSpPr>
            <a:cxnSpLocks/>
          </p:cNvCxnSpPr>
          <p:nvPr/>
        </p:nvCxnSpPr>
        <p:spPr bwMode="auto">
          <a:xfrm>
            <a:off x="1037771" y="2594429"/>
            <a:ext cx="1190171" cy="0"/>
          </a:xfrm>
          <a:prstGeom prst="line">
            <a:avLst/>
          </a:prstGeom>
          <a:ln/>
        </p:spPr>
        <p:style>
          <a:lnRef idx="3">
            <a:schemeClr val="accent6"/>
          </a:lnRef>
          <a:fillRef idx="0">
            <a:schemeClr val="accent6"/>
          </a:fillRef>
          <a:effectRef idx="2">
            <a:schemeClr val="accent6"/>
          </a:effectRef>
          <a:fontRef idx="minor">
            <a:schemeClr val="tx1"/>
          </a:fontRef>
        </p:style>
      </p:cxnSp>
      <p:pic>
        <p:nvPicPr>
          <p:cNvPr id="31" name="Picture 30" descr="A tennis racket with a ball&#10;&#10;Description automatically generated with low confidence">
            <a:extLst>
              <a:ext uri="{FF2B5EF4-FFF2-40B4-BE49-F238E27FC236}">
                <a16:creationId xmlns:a16="http://schemas.microsoft.com/office/drawing/2014/main" id="{F7C10308-A352-42DA-A030-38B7EE3D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55" y="2915656"/>
            <a:ext cx="2545582" cy="3309257"/>
          </a:xfrm>
          <a:prstGeom prst="rect">
            <a:avLst/>
          </a:prstGeom>
        </p:spPr>
      </p:pic>
    </p:spTree>
    <p:extLst>
      <p:ext uri="{BB962C8B-B14F-4D97-AF65-F5344CB8AC3E}">
        <p14:creationId xmlns:p14="http://schemas.microsoft.com/office/powerpoint/2010/main" val="1141998733"/>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TotalTime>
  <Words>642</Words>
  <Application>Microsoft Office PowerPoint</Application>
  <PresentationFormat>Widescreen</PresentationFormat>
  <Paragraphs>154</Paragraphs>
  <Slides>32</Slides>
  <Notes>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Arial-Rounded</vt:lpstr>
      <vt:lpstr>微软雅黑</vt:lpstr>
      <vt:lpstr>Quicksand</vt:lpstr>
      <vt:lpstr>UTM Cookies</vt:lpstr>
      <vt:lpstr>VnBangkok</vt:lpstr>
      <vt:lpstr>VNbritannic</vt:lpstr>
      <vt:lpstr>字体视界-遇见字体</vt:lpstr>
      <vt:lpstr>字魂59号-创粗黑</vt:lpstr>
      <vt:lpstr>.VnTime</vt:lpstr>
      <vt:lpstr>Arial</vt:lpstr>
      <vt:lpstr>Calibri</vt:lpstr>
      <vt:lpstr>Georgia</vt:lpstr>
      <vt:lpstr>HP001 4 hàng</vt:lpstr>
      <vt:lpstr>Times New Roman</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MAYTINH</cp:lastModifiedBy>
  <cp:revision>38</cp:revision>
  <dcterms:created xsi:type="dcterms:W3CDTF">2022-07-21T06:30:32Z</dcterms:created>
  <dcterms:modified xsi:type="dcterms:W3CDTF">2022-10-13T14:31:35Z</dcterms:modified>
  <cp:category>9Slide.vn</cp:category>
</cp:coreProperties>
</file>